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9" r:id="rId2"/>
    <p:sldId id="310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339933"/>
    <a:srgbClr val="CC6600"/>
    <a:srgbClr val="FFCCFF"/>
    <a:srgbClr val="FF6600"/>
    <a:srgbClr val="003300"/>
    <a:srgbClr val="FFFFFF"/>
    <a:srgbClr val="FF3300"/>
    <a:srgbClr val="FF0066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6852" autoAdjust="0"/>
  </p:normalViewPr>
  <p:slideViewPr>
    <p:cSldViewPr>
      <p:cViewPr varScale="1">
        <p:scale>
          <a:sx n="67" d="100"/>
          <a:sy n="67" d="100"/>
        </p:scale>
        <p:origin x="-1698" y="-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" name="グループ化 26"/>
          <p:cNvGrpSpPr/>
          <p:nvPr/>
        </p:nvGrpSpPr>
        <p:grpSpPr>
          <a:xfrm>
            <a:off x="404653" y="929212"/>
            <a:ext cx="1612900" cy="1434114"/>
            <a:chOff x="404653" y="929212"/>
            <a:chExt cx="1612900" cy="1434114"/>
          </a:xfrm>
        </p:grpSpPr>
        <p:grpSp>
          <p:nvGrpSpPr>
            <p:cNvPr id="174" name="グループ化 173"/>
            <p:cNvGrpSpPr/>
            <p:nvPr/>
          </p:nvGrpSpPr>
          <p:grpSpPr>
            <a:xfrm>
              <a:off x="404653" y="929212"/>
              <a:ext cx="1612900" cy="1425575"/>
              <a:chOff x="6030753" y="4790012"/>
              <a:chExt cx="1612900" cy="1425575"/>
            </a:xfrm>
          </p:grpSpPr>
          <p:sp>
            <p:nvSpPr>
              <p:cNvPr id="175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6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6" name="Freeform 11"/>
            <p:cNvSpPr>
              <a:spLocks/>
            </p:cNvSpPr>
            <p:nvPr/>
          </p:nvSpPr>
          <p:spPr bwMode="auto">
            <a:xfrm rot="2700000">
              <a:off x="772863" y="1510454"/>
              <a:ext cx="897263" cy="808482"/>
            </a:xfrm>
            <a:custGeom>
              <a:avLst/>
              <a:gdLst>
                <a:gd name="T0" fmla="*/ 6 w 1900"/>
                <a:gd name="T1" fmla="*/ 944 h 1712"/>
                <a:gd name="T2" fmla="*/ 58 w 1900"/>
                <a:gd name="T3" fmla="*/ 922 h 1712"/>
                <a:gd name="T4" fmla="*/ 266 w 1900"/>
                <a:gd name="T5" fmla="*/ 766 h 1712"/>
                <a:gd name="T6" fmla="*/ 434 w 1900"/>
                <a:gd name="T7" fmla="*/ 660 h 1712"/>
                <a:gd name="T8" fmla="*/ 516 w 1900"/>
                <a:gd name="T9" fmla="*/ 630 h 1712"/>
                <a:gd name="T10" fmla="*/ 636 w 1900"/>
                <a:gd name="T11" fmla="*/ 620 h 1712"/>
                <a:gd name="T12" fmla="*/ 716 w 1900"/>
                <a:gd name="T13" fmla="*/ 650 h 1712"/>
                <a:gd name="T14" fmla="*/ 788 w 1900"/>
                <a:gd name="T15" fmla="*/ 692 h 1712"/>
                <a:gd name="T16" fmla="*/ 818 w 1900"/>
                <a:gd name="T17" fmla="*/ 780 h 1712"/>
                <a:gd name="T18" fmla="*/ 860 w 1900"/>
                <a:gd name="T19" fmla="*/ 1038 h 1712"/>
                <a:gd name="T20" fmla="*/ 876 w 1900"/>
                <a:gd name="T21" fmla="*/ 1266 h 1712"/>
                <a:gd name="T22" fmla="*/ 858 w 1900"/>
                <a:gd name="T23" fmla="*/ 1414 h 1712"/>
                <a:gd name="T24" fmla="*/ 798 w 1900"/>
                <a:gd name="T25" fmla="*/ 1682 h 1712"/>
                <a:gd name="T26" fmla="*/ 826 w 1900"/>
                <a:gd name="T27" fmla="*/ 1650 h 1712"/>
                <a:gd name="T28" fmla="*/ 898 w 1900"/>
                <a:gd name="T29" fmla="*/ 1492 h 1712"/>
                <a:gd name="T30" fmla="*/ 930 w 1900"/>
                <a:gd name="T31" fmla="*/ 1356 h 1712"/>
                <a:gd name="T32" fmla="*/ 942 w 1900"/>
                <a:gd name="T33" fmla="*/ 1234 h 1712"/>
                <a:gd name="T34" fmla="*/ 950 w 1900"/>
                <a:gd name="T35" fmla="*/ 1216 h 1712"/>
                <a:gd name="T36" fmla="*/ 956 w 1900"/>
                <a:gd name="T37" fmla="*/ 1224 h 1712"/>
                <a:gd name="T38" fmla="*/ 968 w 1900"/>
                <a:gd name="T39" fmla="*/ 1356 h 1712"/>
                <a:gd name="T40" fmla="*/ 990 w 1900"/>
                <a:gd name="T41" fmla="*/ 1460 h 1712"/>
                <a:gd name="T42" fmla="*/ 1048 w 1900"/>
                <a:gd name="T43" fmla="*/ 1606 h 1712"/>
                <a:gd name="T44" fmla="*/ 1110 w 1900"/>
                <a:gd name="T45" fmla="*/ 1712 h 1712"/>
                <a:gd name="T46" fmla="*/ 1052 w 1900"/>
                <a:gd name="T47" fmla="*/ 1482 h 1712"/>
                <a:gd name="T48" fmla="*/ 1026 w 1900"/>
                <a:gd name="T49" fmla="*/ 1300 h 1712"/>
                <a:gd name="T50" fmla="*/ 1034 w 1900"/>
                <a:gd name="T51" fmla="*/ 1074 h 1712"/>
                <a:gd name="T52" fmla="*/ 1068 w 1900"/>
                <a:gd name="T53" fmla="*/ 848 h 1712"/>
                <a:gd name="T54" fmla="*/ 1100 w 1900"/>
                <a:gd name="T55" fmla="*/ 692 h 1712"/>
                <a:gd name="T56" fmla="*/ 1154 w 1900"/>
                <a:gd name="T57" fmla="*/ 670 h 1712"/>
                <a:gd name="T58" fmla="*/ 1238 w 1900"/>
                <a:gd name="T59" fmla="*/ 626 h 1712"/>
                <a:gd name="T60" fmla="*/ 1348 w 1900"/>
                <a:gd name="T61" fmla="*/ 622 h 1712"/>
                <a:gd name="T62" fmla="*/ 1424 w 1900"/>
                <a:gd name="T63" fmla="*/ 642 h 1712"/>
                <a:gd name="T64" fmla="*/ 1592 w 1900"/>
                <a:gd name="T65" fmla="*/ 736 h 1712"/>
                <a:gd name="T66" fmla="*/ 1814 w 1900"/>
                <a:gd name="T67" fmla="*/ 902 h 1712"/>
                <a:gd name="T68" fmla="*/ 1888 w 1900"/>
                <a:gd name="T69" fmla="*/ 944 h 1712"/>
                <a:gd name="T70" fmla="*/ 1900 w 1900"/>
                <a:gd name="T71" fmla="*/ 936 h 1712"/>
                <a:gd name="T72" fmla="*/ 1866 w 1900"/>
                <a:gd name="T73" fmla="*/ 854 h 1712"/>
                <a:gd name="T74" fmla="*/ 1718 w 1900"/>
                <a:gd name="T75" fmla="*/ 640 h 1712"/>
                <a:gd name="T76" fmla="*/ 1502 w 1900"/>
                <a:gd name="T77" fmla="*/ 404 h 1712"/>
                <a:gd name="T78" fmla="*/ 1354 w 1900"/>
                <a:gd name="T79" fmla="*/ 288 h 1712"/>
                <a:gd name="T80" fmla="*/ 1238 w 1900"/>
                <a:gd name="T81" fmla="*/ 232 h 1712"/>
                <a:gd name="T82" fmla="*/ 1190 w 1900"/>
                <a:gd name="T83" fmla="*/ 222 h 1712"/>
                <a:gd name="T84" fmla="*/ 1140 w 1900"/>
                <a:gd name="T85" fmla="*/ 248 h 1712"/>
                <a:gd name="T86" fmla="*/ 1090 w 1900"/>
                <a:gd name="T87" fmla="*/ 314 h 1712"/>
                <a:gd name="T88" fmla="*/ 1042 w 1900"/>
                <a:gd name="T89" fmla="*/ 160 h 1712"/>
                <a:gd name="T90" fmla="*/ 1006 w 1900"/>
                <a:gd name="T91" fmla="*/ 116 h 1712"/>
                <a:gd name="T92" fmla="*/ 978 w 1900"/>
                <a:gd name="T93" fmla="*/ 82 h 1712"/>
                <a:gd name="T94" fmla="*/ 948 w 1900"/>
                <a:gd name="T95" fmla="*/ 0 h 1712"/>
                <a:gd name="T96" fmla="*/ 914 w 1900"/>
                <a:gd name="T97" fmla="*/ 100 h 1712"/>
                <a:gd name="T98" fmla="*/ 880 w 1900"/>
                <a:gd name="T99" fmla="*/ 126 h 1712"/>
                <a:gd name="T100" fmla="*/ 832 w 1900"/>
                <a:gd name="T101" fmla="*/ 216 h 1712"/>
                <a:gd name="T102" fmla="*/ 786 w 1900"/>
                <a:gd name="T103" fmla="*/ 278 h 1712"/>
                <a:gd name="T104" fmla="*/ 726 w 1900"/>
                <a:gd name="T105" fmla="*/ 226 h 1712"/>
                <a:gd name="T106" fmla="*/ 688 w 1900"/>
                <a:gd name="T107" fmla="*/ 224 h 1712"/>
                <a:gd name="T108" fmla="*/ 604 w 1900"/>
                <a:gd name="T109" fmla="*/ 254 h 1712"/>
                <a:gd name="T110" fmla="*/ 486 w 1900"/>
                <a:gd name="T111" fmla="*/ 328 h 1712"/>
                <a:gd name="T112" fmla="*/ 284 w 1900"/>
                <a:gd name="T113" fmla="*/ 520 h 1712"/>
                <a:gd name="T114" fmla="*/ 94 w 1900"/>
                <a:gd name="T115" fmla="*/ 756 h 1712"/>
                <a:gd name="T116" fmla="*/ 2 w 1900"/>
                <a:gd name="T117" fmla="*/ 918 h 1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900" h="1712">
                  <a:moveTo>
                    <a:pt x="0" y="936"/>
                  </a:moveTo>
                  <a:lnTo>
                    <a:pt x="0" y="936"/>
                  </a:lnTo>
                  <a:lnTo>
                    <a:pt x="2" y="940"/>
                  </a:lnTo>
                  <a:lnTo>
                    <a:pt x="6" y="944"/>
                  </a:lnTo>
                  <a:lnTo>
                    <a:pt x="12" y="944"/>
                  </a:lnTo>
                  <a:lnTo>
                    <a:pt x="18" y="942"/>
                  </a:lnTo>
                  <a:lnTo>
                    <a:pt x="36" y="934"/>
                  </a:lnTo>
                  <a:lnTo>
                    <a:pt x="58" y="922"/>
                  </a:lnTo>
                  <a:lnTo>
                    <a:pt x="84" y="902"/>
                  </a:lnTo>
                  <a:lnTo>
                    <a:pt x="116" y="880"/>
                  </a:lnTo>
                  <a:lnTo>
                    <a:pt x="186" y="826"/>
                  </a:lnTo>
                  <a:lnTo>
                    <a:pt x="266" y="766"/>
                  </a:lnTo>
                  <a:lnTo>
                    <a:pt x="308" y="736"/>
                  </a:lnTo>
                  <a:lnTo>
                    <a:pt x="350" y="708"/>
                  </a:lnTo>
                  <a:lnTo>
                    <a:pt x="392" y="682"/>
                  </a:lnTo>
                  <a:lnTo>
                    <a:pt x="434" y="660"/>
                  </a:lnTo>
                  <a:lnTo>
                    <a:pt x="476" y="642"/>
                  </a:lnTo>
                  <a:lnTo>
                    <a:pt x="496" y="636"/>
                  </a:lnTo>
                  <a:lnTo>
                    <a:pt x="516" y="630"/>
                  </a:lnTo>
                  <a:lnTo>
                    <a:pt x="516" y="630"/>
                  </a:lnTo>
                  <a:lnTo>
                    <a:pt x="550" y="622"/>
                  </a:lnTo>
                  <a:lnTo>
                    <a:pt x="582" y="618"/>
                  </a:lnTo>
                  <a:lnTo>
                    <a:pt x="610" y="618"/>
                  </a:lnTo>
                  <a:lnTo>
                    <a:pt x="636" y="620"/>
                  </a:lnTo>
                  <a:lnTo>
                    <a:pt x="660" y="626"/>
                  </a:lnTo>
                  <a:lnTo>
                    <a:pt x="680" y="632"/>
                  </a:lnTo>
                  <a:lnTo>
                    <a:pt x="698" y="642"/>
                  </a:lnTo>
                  <a:lnTo>
                    <a:pt x="716" y="650"/>
                  </a:lnTo>
                  <a:lnTo>
                    <a:pt x="744" y="668"/>
                  </a:lnTo>
                  <a:lnTo>
                    <a:pt x="766" y="684"/>
                  </a:lnTo>
                  <a:lnTo>
                    <a:pt x="778" y="690"/>
                  </a:lnTo>
                  <a:lnTo>
                    <a:pt x="788" y="692"/>
                  </a:lnTo>
                  <a:lnTo>
                    <a:pt x="798" y="694"/>
                  </a:lnTo>
                  <a:lnTo>
                    <a:pt x="808" y="690"/>
                  </a:lnTo>
                  <a:lnTo>
                    <a:pt x="808" y="690"/>
                  </a:lnTo>
                  <a:lnTo>
                    <a:pt x="818" y="780"/>
                  </a:lnTo>
                  <a:lnTo>
                    <a:pt x="830" y="870"/>
                  </a:lnTo>
                  <a:lnTo>
                    <a:pt x="844" y="958"/>
                  </a:lnTo>
                  <a:lnTo>
                    <a:pt x="860" y="1038"/>
                  </a:lnTo>
                  <a:lnTo>
                    <a:pt x="860" y="1038"/>
                  </a:lnTo>
                  <a:lnTo>
                    <a:pt x="868" y="1108"/>
                  </a:lnTo>
                  <a:lnTo>
                    <a:pt x="874" y="1186"/>
                  </a:lnTo>
                  <a:lnTo>
                    <a:pt x="876" y="1226"/>
                  </a:lnTo>
                  <a:lnTo>
                    <a:pt x="876" y="1266"/>
                  </a:lnTo>
                  <a:lnTo>
                    <a:pt x="874" y="1306"/>
                  </a:lnTo>
                  <a:lnTo>
                    <a:pt x="870" y="1344"/>
                  </a:lnTo>
                  <a:lnTo>
                    <a:pt x="870" y="1344"/>
                  </a:lnTo>
                  <a:lnTo>
                    <a:pt x="858" y="1414"/>
                  </a:lnTo>
                  <a:lnTo>
                    <a:pt x="846" y="1482"/>
                  </a:lnTo>
                  <a:lnTo>
                    <a:pt x="832" y="1544"/>
                  </a:lnTo>
                  <a:lnTo>
                    <a:pt x="820" y="1600"/>
                  </a:lnTo>
                  <a:lnTo>
                    <a:pt x="798" y="1682"/>
                  </a:lnTo>
                  <a:lnTo>
                    <a:pt x="788" y="1712"/>
                  </a:lnTo>
                  <a:lnTo>
                    <a:pt x="788" y="1712"/>
                  </a:lnTo>
                  <a:lnTo>
                    <a:pt x="806" y="1684"/>
                  </a:lnTo>
                  <a:lnTo>
                    <a:pt x="826" y="1650"/>
                  </a:lnTo>
                  <a:lnTo>
                    <a:pt x="850" y="1606"/>
                  </a:lnTo>
                  <a:lnTo>
                    <a:pt x="876" y="1552"/>
                  </a:lnTo>
                  <a:lnTo>
                    <a:pt x="886" y="1522"/>
                  </a:lnTo>
                  <a:lnTo>
                    <a:pt x="898" y="1492"/>
                  </a:lnTo>
                  <a:lnTo>
                    <a:pt x="908" y="1460"/>
                  </a:lnTo>
                  <a:lnTo>
                    <a:pt x="918" y="1426"/>
                  </a:lnTo>
                  <a:lnTo>
                    <a:pt x="926" y="1392"/>
                  </a:lnTo>
                  <a:lnTo>
                    <a:pt x="930" y="1356"/>
                  </a:lnTo>
                  <a:lnTo>
                    <a:pt x="930" y="1356"/>
                  </a:lnTo>
                  <a:lnTo>
                    <a:pt x="938" y="1280"/>
                  </a:lnTo>
                  <a:lnTo>
                    <a:pt x="942" y="1234"/>
                  </a:lnTo>
                  <a:lnTo>
                    <a:pt x="942" y="1234"/>
                  </a:lnTo>
                  <a:lnTo>
                    <a:pt x="942" y="1224"/>
                  </a:lnTo>
                  <a:lnTo>
                    <a:pt x="946" y="1218"/>
                  </a:lnTo>
                  <a:lnTo>
                    <a:pt x="948" y="1216"/>
                  </a:lnTo>
                  <a:lnTo>
                    <a:pt x="950" y="1216"/>
                  </a:lnTo>
                  <a:lnTo>
                    <a:pt x="950" y="1216"/>
                  </a:lnTo>
                  <a:lnTo>
                    <a:pt x="952" y="1216"/>
                  </a:lnTo>
                  <a:lnTo>
                    <a:pt x="954" y="1218"/>
                  </a:lnTo>
                  <a:lnTo>
                    <a:pt x="956" y="1224"/>
                  </a:lnTo>
                  <a:lnTo>
                    <a:pt x="958" y="1232"/>
                  </a:lnTo>
                  <a:lnTo>
                    <a:pt x="958" y="1232"/>
                  </a:lnTo>
                  <a:lnTo>
                    <a:pt x="962" y="1278"/>
                  </a:lnTo>
                  <a:lnTo>
                    <a:pt x="968" y="1356"/>
                  </a:lnTo>
                  <a:lnTo>
                    <a:pt x="968" y="1356"/>
                  </a:lnTo>
                  <a:lnTo>
                    <a:pt x="974" y="1392"/>
                  </a:lnTo>
                  <a:lnTo>
                    <a:pt x="982" y="1426"/>
                  </a:lnTo>
                  <a:lnTo>
                    <a:pt x="990" y="1460"/>
                  </a:lnTo>
                  <a:lnTo>
                    <a:pt x="1000" y="1492"/>
                  </a:lnTo>
                  <a:lnTo>
                    <a:pt x="1012" y="1522"/>
                  </a:lnTo>
                  <a:lnTo>
                    <a:pt x="1024" y="1552"/>
                  </a:lnTo>
                  <a:lnTo>
                    <a:pt x="1048" y="1606"/>
                  </a:lnTo>
                  <a:lnTo>
                    <a:pt x="1072" y="1650"/>
                  </a:lnTo>
                  <a:lnTo>
                    <a:pt x="1092" y="1684"/>
                  </a:lnTo>
                  <a:lnTo>
                    <a:pt x="1110" y="1712"/>
                  </a:lnTo>
                  <a:lnTo>
                    <a:pt x="1110" y="1712"/>
                  </a:lnTo>
                  <a:lnTo>
                    <a:pt x="1102" y="1682"/>
                  </a:lnTo>
                  <a:lnTo>
                    <a:pt x="1080" y="1600"/>
                  </a:lnTo>
                  <a:lnTo>
                    <a:pt x="1066" y="1544"/>
                  </a:lnTo>
                  <a:lnTo>
                    <a:pt x="1052" y="1482"/>
                  </a:lnTo>
                  <a:lnTo>
                    <a:pt x="1040" y="1414"/>
                  </a:lnTo>
                  <a:lnTo>
                    <a:pt x="1030" y="1344"/>
                  </a:lnTo>
                  <a:lnTo>
                    <a:pt x="1030" y="1344"/>
                  </a:lnTo>
                  <a:lnTo>
                    <a:pt x="1026" y="1300"/>
                  </a:lnTo>
                  <a:lnTo>
                    <a:pt x="1024" y="1252"/>
                  </a:lnTo>
                  <a:lnTo>
                    <a:pt x="1024" y="1206"/>
                  </a:lnTo>
                  <a:lnTo>
                    <a:pt x="1026" y="1160"/>
                  </a:lnTo>
                  <a:lnTo>
                    <a:pt x="1034" y="1074"/>
                  </a:lnTo>
                  <a:lnTo>
                    <a:pt x="1044" y="1000"/>
                  </a:lnTo>
                  <a:lnTo>
                    <a:pt x="1044" y="1000"/>
                  </a:lnTo>
                  <a:lnTo>
                    <a:pt x="1056" y="926"/>
                  </a:lnTo>
                  <a:lnTo>
                    <a:pt x="1068" y="848"/>
                  </a:lnTo>
                  <a:lnTo>
                    <a:pt x="1080" y="768"/>
                  </a:lnTo>
                  <a:lnTo>
                    <a:pt x="1090" y="688"/>
                  </a:lnTo>
                  <a:lnTo>
                    <a:pt x="1090" y="688"/>
                  </a:lnTo>
                  <a:lnTo>
                    <a:pt x="1100" y="692"/>
                  </a:lnTo>
                  <a:lnTo>
                    <a:pt x="1110" y="694"/>
                  </a:lnTo>
                  <a:lnTo>
                    <a:pt x="1120" y="690"/>
                  </a:lnTo>
                  <a:lnTo>
                    <a:pt x="1130" y="686"/>
                  </a:lnTo>
                  <a:lnTo>
                    <a:pt x="1154" y="670"/>
                  </a:lnTo>
                  <a:lnTo>
                    <a:pt x="1182" y="652"/>
                  </a:lnTo>
                  <a:lnTo>
                    <a:pt x="1198" y="642"/>
                  </a:lnTo>
                  <a:lnTo>
                    <a:pt x="1216" y="634"/>
                  </a:lnTo>
                  <a:lnTo>
                    <a:pt x="1238" y="626"/>
                  </a:lnTo>
                  <a:lnTo>
                    <a:pt x="1260" y="622"/>
                  </a:lnTo>
                  <a:lnTo>
                    <a:pt x="1288" y="618"/>
                  </a:lnTo>
                  <a:lnTo>
                    <a:pt x="1316" y="618"/>
                  </a:lnTo>
                  <a:lnTo>
                    <a:pt x="1348" y="622"/>
                  </a:lnTo>
                  <a:lnTo>
                    <a:pt x="1384" y="630"/>
                  </a:lnTo>
                  <a:lnTo>
                    <a:pt x="1384" y="630"/>
                  </a:lnTo>
                  <a:lnTo>
                    <a:pt x="1404" y="636"/>
                  </a:lnTo>
                  <a:lnTo>
                    <a:pt x="1424" y="642"/>
                  </a:lnTo>
                  <a:lnTo>
                    <a:pt x="1466" y="660"/>
                  </a:lnTo>
                  <a:lnTo>
                    <a:pt x="1508" y="682"/>
                  </a:lnTo>
                  <a:lnTo>
                    <a:pt x="1550" y="708"/>
                  </a:lnTo>
                  <a:lnTo>
                    <a:pt x="1592" y="736"/>
                  </a:lnTo>
                  <a:lnTo>
                    <a:pt x="1634" y="766"/>
                  </a:lnTo>
                  <a:lnTo>
                    <a:pt x="1714" y="826"/>
                  </a:lnTo>
                  <a:lnTo>
                    <a:pt x="1784" y="880"/>
                  </a:lnTo>
                  <a:lnTo>
                    <a:pt x="1814" y="902"/>
                  </a:lnTo>
                  <a:lnTo>
                    <a:pt x="1842" y="922"/>
                  </a:lnTo>
                  <a:lnTo>
                    <a:pt x="1864" y="934"/>
                  </a:lnTo>
                  <a:lnTo>
                    <a:pt x="1882" y="942"/>
                  </a:lnTo>
                  <a:lnTo>
                    <a:pt x="1888" y="944"/>
                  </a:lnTo>
                  <a:lnTo>
                    <a:pt x="1894" y="944"/>
                  </a:lnTo>
                  <a:lnTo>
                    <a:pt x="1898" y="940"/>
                  </a:lnTo>
                  <a:lnTo>
                    <a:pt x="1900" y="936"/>
                  </a:lnTo>
                  <a:lnTo>
                    <a:pt x="1900" y="936"/>
                  </a:lnTo>
                  <a:lnTo>
                    <a:pt x="1900" y="928"/>
                  </a:lnTo>
                  <a:lnTo>
                    <a:pt x="1898" y="918"/>
                  </a:lnTo>
                  <a:lnTo>
                    <a:pt x="1886" y="890"/>
                  </a:lnTo>
                  <a:lnTo>
                    <a:pt x="1866" y="854"/>
                  </a:lnTo>
                  <a:lnTo>
                    <a:pt x="1838" y="808"/>
                  </a:lnTo>
                  <a:lnTo>
                    <a:pt x="1804" y="756"/>
                  </a:lnTo>
                  <a:lnTo>
                    <a:pt x="1764" y="700"/>
                  </a:lnTo>
                  <a:lnTo>
                    <a:pt x="1718" y="640"/>
                  </a:lnTo>
                  <a:lnTo>
                    <a:pt x="1670" y="580"/>
                  </a:lnTo>
                  <a:lnTo>
                    <a:pt x="1616" y="520"/>
                  </a:lnTo>
                  <a:lnTo>
                    <a:pt x="1560" y="460"/>
                  </a:lnTo>
                  <a:lnTo>
                    <a:pt x="1502" y="404"/>
                  </a:lnTo>
                  <a:lnTo>
                    <a:pt x="1442" y="352"/>
                  </a:lnTo>
                  <a:lnTo>
                    <a:pt x="1412" y="328"/>
                  </a:lnTo>
                  <a:lnTo>
                    <a:pt x="1384" y="306"/>
                  </a:lnTo>
                  <a:lnTo>
                    <a:pt x="1354" y="288"/>
                  </a:lnTo>
                  <a:lnTo>
                    <a:pt x="1324" y="270"/>
                  </a:lnTo>
                  <a:lnTo>
                    <a:pt x="1296" y="254"/>
                  </a:lnTo>
                  <a:lnTo>
                    <a:pt x="1266" y="242"/>
                  </a:lnTo>
                  <a:lnTo>
                    <a:pt x="1238" y="232"/>
                  </a:lnTo>
                  <a:lnTo>
                    <a:pt x="1212" y="224"/>
                  </a:lnTo>
                  <a:lnTo>
                    <a:pt x="1212" y="224"/>
                  </a:lnTo>
                  <a:lnTo>
                    <a:pt x="1200" y="222"/>
                  </a:lnTo>
                  <a:lnTo>
                    <a:pt x="1190" y="222"/>
                  </a:lnTo>
                  <a:lnTo>
                    <a:pt x="1182" y="224"/>
                  </a:lnTo>
                  <a:lnTo>
                    <a:pt x="1172" y="226"/>
                  </a:lnTo>
                  <a:lnTo>
                    <a:pt x="1154" y="236"/>
                  </a:lnTo>
                  <a:lnTo>
                    <a:pt x="1140" y="248"/>
                  </a:lnTo>
                  <a:lnTo>
                    <a:pt x="1124" y="262"/>
                  </a:lnTo>
                  <a:lnTo>
                    <a:pt x="1112" y="280"/>
                  </a:lnTo>
                  <a:lnTo>
                    <a:pt x="1090" y="314"/>
                  </a:lnTo>
                  <a:lnTo>
                    <a:pt x="1090" y="314"/>
                  </a:lnTo>
                  <a:lnTo>
                    <a:pt x="1074" y="248"/>
                  </a:lnTo>
                  <a:lnTo>
                    <a:pt x="1064" y="216"/>
                  </a:lnTo>
                  <a:lnTo>
                    <a:pt x="1054" y="188"/>
                  </a:lnTo>
                  <a:lnTo>
                    <a:pt x="1042" y="160"/>
                  </a:lnTo>
                  <a:lnTo>
                    <a:pt x="1034" y="148"/>
                  </a:lnTo>
                  <a:lnTo>
                    <a:pt x="1026" y="136"/>
                  </a:lnTo>
                  <a:lnTo>
                    <a:pt x="1016" y="126"/>
                  </a:lnTo>
                  <a:lnTo>
                    <a:pt x="1006" y="116"/>
                  </a:lnTo>
                  <a:lnTo>
                    <a:pt x="994" y="106"/>
                  </a:lnTo>
                  <a:lnTo>
                    <a:pt x="982" y="100"/>
                  </a:lnTo>
                  <a:lnTo>
                    <a:pt x="982" y="100"/>
                  </a:lnTo>
                  <a:lnTo>
                    <a:pt x="978" y="82"/>
                  </a:lnTo>
                  <a:lnTo>
                    <a:pt x="974" y="64"/>
                  </a:lnTo>
                  <a:lnTo>
                    <a:pt x="962" y="32"/>
                  </a:lnTo>
                  <a:lnTo>
                    <a:pt x="948" y="0"/>
                  </a:lnTo>
                  <a:lnTo>
                    <a:pt x="948" y="0"/>
                  </a:lnTo>
                  <a:lnTo>
                    <a:pt x="934" y="32"/>
                  </a:lnTo>
                  <a:lnTo>
                    <a:pt x="922" y="64"/>
                  </a:lnTo>
                  <a:lnTo>
                    <a:pt x="918" y="82"/>
                  </a:lnTo>
                  <a:lnTo>
                    <a:pt x="914" y="100"/>
                  </a:lnTo>
                  <a:lnTo>
                    <a:pt x="914" y="100"/>
                  </a:lnTo>
                  <a:lnTo>
                    <a:pt x="902" y="106"/>
                  </a:lnTo>
                  <a:lnTo>
                    <a:pt x="890" y="116"/>
                  </a:lnTo>
                  <a:lnTo>
                    <a:pt x="880" y="126"/>
                  </a:lnTo>
                  <a:lnTo>
                    <a:pt x="870" y="136"/>
                  </a:lnTo>
                  <a:lnTo>
                    <a:pt x="854" y="160"/>
                  </a:lnTo>
                  <a:lnTo>
                    <a:pt x="842" y="186"/>
                  </a:lnTo>
                  <a:lnTo>
                    <a:pt x="832" y="216"/>
                  </a:lnTo>
                  <a:lnTo>
                    <a:pt x="824" y="246"/>
                  </a:lnTo>
                  <a:lnTo>
                    <a:pt x="806" y="310"/>
                  </a:lnTo>
                  <a:lnTo>
                    <a:pt x="806" y="310"/>
                  </a:lnTo>
                  <a:lnTo>
                    <a:pt x="786" y="278"/>
                  </a:lnTo>
                  <a:lnTo>
                    <a:pt x="772" y="262"/>
                  </a:lnTo>
                  <a:lnTo>
                    <a:pt x="758" y="246"/>
                  </a:lnTo>
                  <a:lnTo>
                    <a:pt x="744" y="236"/>
                  </a:lnTo>
                  <a:lnTo>
                    <a:pt x="726" y="226"/>
                  </a:lnTo>
                  <a:lnTo>
                    <a:pt x="718" y="224"/>
                  </a:lnTo>
                  <a:lnTo>
                    <a:pt x="708" y="222"/>
                  </a:lnTo>
                  <a:lnTo>
                    <a:pt x="698" y="222"/>
                  </a:lnTo>
                  <a:lnTo>
                    <a:pt x="688" y="224"/>
                  </a:lnTo>
                  <a:lnTo>
                    <a:pt x="688" y="224"/>
                  </a:lnTo>
                  <a:lnTo>
                    <a:pt x="660" y="232"/>
                  </a:lnTo>
                  <a:lnTo>
                    <a:pt x="632" y="242"/>
                  </a:lnTo>
                  <a:lnTo>
                    <a:pt x="604" y="254"/>
                  </a:lnTo>
                  <a:lnTo>
                    <a:pt x="576" y="270"/>
                  </a:lnTo>
                  <a:lnTo>
                    <a:pt x="546" y="288"/>
                  </a:lnTo>
                  <a:lnTo>
                    <a:pt x="516" y="306"/>
                  </a:lnTo>
                  <a:lnTo>
                    <a:pt x="486" y="328"/>
                  </a:lnTo>
                  <a:lnTo>
                    <a:pt x="456" y="352"/>
                  </a:lnTo>
                  <a:lnTo>
                    <a:pt x="398" y="404"/>
                  </a:lnTo>
                  <a:lnTo>
                    <a:pt x="340" y="460"/>
                  </a:lnTo>
                  <a:lnTo>
                    <a:pt x="284" y="520"/>
                  </a:lnTo>
                  <a:lnTo>
                    <a:pt x="230" y="580"/>
                  </a:lnTo>
                  <a:lnTo>
                    <a:pt x="180" y="640"/>
                  </a:lnTo>
                  <a:lnTo>
                    <a:pt x="134" y="700"/>
                  </a:lnTo>
                  <a:lnTo>
                    <a:pt x="94" y="756"/>
                  </a:lnTo>
                  <a:lnTo>
                    <a:pt x="60" y="808"/>
                  </a:lnTo>
                  <a:lnTo>
                    <a:pt x="34" y="854"/>
                  </a:lnTo>
                  <a:lnTo>
                    <a:pt x="14" y="890"/>
                  </a:lnTo>
                  <a:lnTo>
                    <a:pt x="2" y="918"/>
                  </a:lnTo>
                  <a:lnTo>
                    <a:pt x="0" y="928"/>
                  </a:lnTo>
                  <a:lnTo>
                    <a:pt x="0" y="936"/>
                  </a:lnTo>
                  <a:lnTo>
                    <a:pt x="0" y="936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30" name="グループ化 29"/>
          <p:cNvGrpSpPr/>
          <p:nvPr/>
        </p:nvGrpSpPr>
        <p:grpSpPr>
          <a:xfrm>
            <a:off x="6030753" y="929212"/>
            <a:ext cx="1612900" cy="1447320"/>
            <a:chOff x="6030753" y="929212"/>
            <a:chExt cx="1612900" cy="1447320"/>
          </a:xfrm>
        </p:grpSpPr>
        <p:grpSp>
          <p:nvGrpSpPr>
            <p:cNvPr id="164" name="グループ化 163"/>
            <p:cNvGrpSpPr/>
            <p:nvPr/>
          </p:nvGrpSpPr>
          <p:grpSpPr>
            <a:xfrm>
              <a:off x="6030753" y="929212"/>
              <a:ext cx="1612900" cy="1425575"/>
              <a:chOff x="6030753" y="4790012"/>
              <a:chExt cx="1612900" cy="1425575"/>
            </a:xfrm>
          </p:grpSpPr>
          <p:sp>
            <p:nvSpPr>
              <p:cNvPr id="165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66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684" name="円/楕円 683"/>
            <p:cNvSpPr/>
            <p:nvPr/>
          </p:nvSpPr>
          <p:spPr bwMode="auto">
            <a:xfrm rot="20769872">
              <a:off x="6303134" y="1411164"/>
              <a:ext cx="1068139" cy="965368"/>
            </a:xfrm>
            <a:custGeom>
              <a:avLst/>
              <a:gdLst/>
              <a:ahLst/>
              <a:cxnLst/>
              <a:rect l="l" t="t" r="r" b="b"/>
              <a:pathLst>
                <a:path w="1068139" h="965368">
                  <a:moveTo>
                    <a:pt x="725733" y="6578"/>
                  </a:moveTo>
                  <a:cubicBezTo>
                    <a:pt x="755660" y="19139"/>
                    <a:pt x="777452" y="48452"/>
                    <a:pt x="779934" y="83694"/>
                  </a:cubicBezTo>
                  <a:lnTo>
                    <a:pt x="762893" y="83606"/>
                  </a:lnTo>
                  <a:cubicBezTo>
                    <a:pt x="768997" y="91296"/>
                    <a:pt x="770601" y="100731"/>
                    <a:pt x="770601" y="110567"/>
                  </a:cubicBezTo>
                  <a:cubicBezTo>
                    <a:pt x="770601" y="156333"/>
                    <a:pt x="735878" y="193434"/>
                    <a:pt x="693044" y="193434"/>
                  </a:cubicBezTo>
                  <a:cubicBezTo>
                    <a:pt x="650210" y="193434"/>
                    <a:pt x="615487" y="156333"/>
                    <a:pt x="615487" y="110567"/>
                  </a:cubicBezTo>
                  <a:lnTo>
                    <a:pt x="620721" y="82866"/>
                  </a:lnTo>
                  <a:lnTo>
                    <a:pt x="606210" y="82791"/>
                  </a:lnTo>
                  <a:cubicBezTo>
                    <a:pt x="609977" y="35811"/>
                    <a:pt x="648005" y="-253"/>
                    <a:pt x="693508" y="1"/>
                  </a:cubicBezTo>
                  <a:cubicBezTo>
                    <a:pt x="704878" y="65"/>
                    <a:pt x="715757" y="2391"/>
                    <a:pt x="725733" y="6578"/>
                  </a:cubicBezTo>
                  <a:close/>
                  <a:moveTo>
                    <a:pt x="856001" y="13348"/>
                  </a:moveTo>
                  <a:cubicBezTo>
                    <a:pt x="868655" y="16739"/>
                    <a:pt x="876164" y="29745"/>
                    <a:pt x="872773" y="42399"/>
                  </a:cubicBezTo>
                  <a:lnTo>
                    <a:pt x="802304" y="305395"/>
                  </a:lnTo>
                  <a:lnTo>
                    <a:pt x="799809" y="308647"/>
                  </a:lnTo>
                  <a:lnTo>
                    <a:pt x="799809" y="493862"/>
                  </a:lnTo>
                  <a:lnTo>
                    <a:pt x="863983" y="511465"/>
                  </a:lnTo>
                  <a:cubicBezTo>
                    <a:pt x="873014" y="513942"/>
                    <a:pt x="880071" y="520054"/>
                    <a:pt x="883493" y="528051"/>
                  </a:cubicBezTo>
                  <a:lnTo>
                    <a:pt x="884835" y="529093"/>
                  </a:lnTo>
                  <a:lnTo>
                    <a:pt x="944470" y="633810"/>
                  </a:lnTo>
                  <a:cubicBezTo>
                    <a:pt x="953202" y="649142"/>
                    <a:pt x="947851" y="668650"/>
                    <a:pt x="932519" y="677381"/>
                  </a:cubicBezTo>
                  <a:cubicBezTo>
                    <a:pt x="917187" y="686113"/>
                    <a:pt x="897679" y="680762"/>
                    <a:pt x="888948" y="665430"/>
                  </a:cubicBezTo>
                  <a:lnTo>
                    <a:pt x="834369" y="569596"/>
                  </a:lnTo>
                  <a:lnTo>
                    <a:pt x="714012" y="536583"/>
                  </a:lnTo>
                  <a:lnTo>
                    <a:pt x="676387" y="536583"/>
                  </a:lnTo>
                  <a:lnTo>
                    <a:pt x="590622" y="622347"/>
                  </a:lnTo>
                  <a:lnTo>
                    <a:pt x="590622" y="733110"/>
                  </a:lnTo>
                  <a:cubicBezTo>
                    <a:pt x="590622" y="744089"/>
                    <a:pt x="585083" y="753775"/>
                    <a:pt x="575630" y="758034"/>
                  </a:cubicBezTo>
                  <a:lnTo>
                    <a:pt x="1068139" y="921989"/>
                  </a:lnTo>
                  <a:lnTo>
                    <a:pt x="1053698" y="965368"/>
                  </a:lnTo>
                  <a:lnTo>
                    <a:pt x="0" y="614595"/>
                  </a:lnTo>
                  <a:lnTo>
                    <a:pt x="14441" y="571215"/>
                  </a:lnTo>
                  <a:lnTo>
                    <a:pt x="530880" y="743136"/>
                  </a:lnTo>
                  <a:cubicBezTo>
                    <a:pt x="527392" y="740568"/>
                    <a:pt x="526726" y="736917"/>
                    <a:pt x="526726" y="733110"/>
                  </a:cubicBezTo>
                  <a:lnTo>
                    <a:pt x="526727" y="612602"/>
                  </a:lnTo>
                  <a:lnTo>
                    <a:pt x="527138" y="611607"/>
                  </a:lnTo>
                  <a:cubicBezTo>
                    <a:pt x="525776" y="602796"/>
                    <a:pt x="528872" y="593738"/>
                    <a:pt x="535645" y="586965"/>
                  </a:cubicBezTo>
                  <a:lnTo>
                    <a:pt x="586277" y="536333"/>
                  </a:lnTo>
                  <a:lnTo>
                    <a:pt x="586277" y="309150"/>
                  </a:lnTo>
                  <a:lnTo>
                    <a:pt x="583397" y="305397"/>
                  </a:lnTo>
                  <a:lnTo>
                    <a:pt x="512927" y="42400"/>
                  </a:lnTo>
                  <a:cubicBezTo>
                    <a:pt x="509536" y="29746"/>
                    <a:pt x="517046" y="16740"/>
                    <a:pt x="529699" y="13349"/>
                  </a:cubicBezTo>
                  <a:cubicBezTo>
                    <a:pt x="536026" y="11654"/>
                    <a:pt x="542442" y="12684"/>
                    <a:pt x="547698" y="15719"/>
                  </a:cubicBezTo>
                  <a:cubicBezTo>
                    <a:pt x="552956" y="18754"/>
                    <a:pt x="557055" y="23795"/>
                    <a:pt x="558750" y="30122"/>
                  </a:cubicBezTo>
                  <a:lnTo>
                    <a:pt x="605283" y="203784"/>
                  </a:lnTo>
                  <a:cubicBezTo>
                    <a:pt x="609301" y="198649"/>
                    <a:pt x="615381" y="196915"/>
                    <a:pt x="621866" y="196915"/>
                  </a:cubicBezTo>
                  <a:lnTo>
                    <a:pt x="764220" y="196914"/>
                  </a:lnTo>
                  <a:lnTo>
                    <a:pt x="780456" y="203640"/>
                  </a:lnTo>
                  <a:lnTo>
                    <a:pt x="826950" y="30121"/>
                  </a:lnTo>
                  <a:cubicBezTo>
                    <a:pt x="830340" y="17467"/>
                    <a:pt x="843347" y="9958"/>
                    <a:pt x="856001" y="1334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" name="グループ化 27"/>
          <p:cNvGrpSpPr/>
          <p:nvPr/>
        </p:nvGrpSpPr>
        <p:grpSpPr>
          <a:xfrm>
            <a:off x="2284253" y="929212"/>
            <a:ext cx="1612900" cy="1425575"/>
            <a:chOff x="2284253" y="929212"/>
            <a:chExt cx="1612900" cy="1425575"/>
          </a:xfrm>
        </p:grpSpPr>
        <p:grpSp>
          <p:nvGrpSpPr>
            <p:cNvPr id="171" name="グループ化 170"/>
            <p:cNvGrpSpPr/>
            <p:nvPr/>
          </p:nvGrpSpPr>
          <p:grpSpPr>
            <a:xfrm>
              <a:off x="2284253" y="929212"/>
              <a:ext cx="1612900" cy="1425575"/>
              <a:chOff x="6030753" y="4790012"/>
              <a:chExt cx="1612900" cy="1425575"/>
            </a:xfrm>
          </p:grpSpPr>
          <p:sp>
            <p:nvSpPr>
              <p:cNvPr id="172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3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36" name="爆発 1 335"/>
            <p:cNvSpPr/>
            <p:nvPr/>
          </p:nvSpPr>
          <p:spPr>
            <a:xfrm>
              <a:off x="2666014" y="1472359"/>
              <a:ext cx="817486" cy="817486"/>
            </a:xfrm>
            <a:custGeom>
              <a:avLst/>
              <a:gdLst/>
              <a:ahLst/>
              <a:cxnLst/>
              <a:rect l="l" t="t" r="r" b="b"/>
              <a:pathLst>
                <a:path w="817486" h="817486">
                  <a:moveTo>
                    <a:pt x="549608" y="0"/>
                  </a:moveTo>
                  <a:cubicBezTo>
                    <a:pt x="544991" y="67178"/>
                    <a:pt x="540336" y="134355"/>
                    <a:pt x="535718" y="201533"/>
                  </a:cubicBezTo>
                  <a:lnTo>
                    <a:pt x="695620" y="168682"/>
                  </a:lnTo>
                  <a:lnTo>
                    <a:pt x="643414" y="257600"/>
                  </a:lnTo>
                  <a:lnTo>
                    <a:pt x="652110" y="280588"/>
                  </a:lnTo>
                  <a:lnTo>
                    <a:pt x="798449" y="307958"/>
                  </a:lnTo>
                  <a:lnTo>
                    <a:pt x="697406" y="375648"/>
                  </a:lnTo>
                  <a:cubicBezTo>
                    <a:pt x="695643" y="387946"/>
                    <a:pt x="689669" y="398787"/>
                    <a:pt x="680351" y="406303"/>
                  </a:cubicBezTo>
                  <a:lnTo>
                    <a:pt x="817486" y="502981"/>
                  </a:lnTo>
                  <a:lnTo>
                    <a:pt x="680868" y="492999"/>
                  </a:lnTo>
                  <a:cubicBezTo>
                    <a:pt x="674204" y="510794"/>
                    <a:pt x="662316" y="524737"/>
                    <a:pt x="647956" y="532095"/>
                  </a:cubicBezTo>
                  <a:lnTo>
                    <a:pt x="686726" y="684834"/>
                  </a:lnTo>
                  <a:lnTo>
                    <a:pt x="588462" y="598171"/>
                  </a:lnTo>
                  <a:cubicBezTo>
                    <a:pt x="583599" y="608175"/>
                    <a:pt x="576098" y="616056"/>
                    <a:pt x="567718" y="622603"/>
                  </a:cubicBezTo>
                  <a:cubicBezTo>
                    <a:pt x="551786" y="635044"/>
                    <a:pt x="534154" y="641588"/>
                    <a:pt x="516857" y="641080"/>
                  </a:cubicBezTo>
                  <a:lnTo>
                    <a:pt x="501354" y="746978"/>
                  </a:lnTo>
                  <a:lnTo>
                    <a:pt x="434370" y="628504"/>
                  </a:lnTo>
                  <a:cubicBezTo>
                    <a:pt x="416554" y="643984"/>
                    <a:pt x="394505" y="647314"/>
                    <a:pt x="376093" y="638523"/>
                  </a:cubicBezTo>
                  <a:lnTo>
                    <a:pt x="321128" y="817486"/>
                  </a:lnTo>
                  <a:lnTo>
                    <a:pt x="296741" y="628313"/>
                  </a:lnTo>
                  <a:cubicBezTo>
                    <a:pt x="292861" y="630972"/>
                    <a:pt x="288614" y="631140"/>
                    <a:pt x="284388" y="630757"/>
                  </a:cubicBezTo>
                  <a:cubicBezTo>
                    <a:pt x="273011" y="629728"/>
                    <a:pt x="262689" y="624795"/>
                    <a:pt x="254857" y="616450"/>
                  </a:cubicBezTo>
                  <a:lnTo>
                    <a:pt x="180226" y="666743"/>
                  </a:lnTo>
                  <a:lnTo>
                    <a:pt x="195274" y="605550"/>
                  </a:lnTo>
                  <a:cubicBezTo>
                    <a:pt x="182240" y="605603"/>
                    <a:pt x="169658" y="600660"/>
                    <a:pt x="159316" y="591102"/>
                  </a:cubicBezTo>
                  <a:cubicBezTo>
                    <a:pt x="145225" y="578083"/>
                    <a:pt x="137167" y="558171"/>
                    <a:pt x="138576" y="536386"/>
                  </a:cubicBezTo>
                  <a:lnTo>
                    <a:pt x="5109" y="552068"/>
                  </a:lnTo>
                  <a:lnTo>
                    <a:pt x="107967" y="471433"/>
                  </a:lnTo>
                  <a:cubicBezTo>
                    <a:pt x="104973" y="466598"/>
                    <a:pt x="104528" y="461227"/>
                    <a:pt x="104523" y="455733"/>
                  </a:cubicBezTo>
                  <a:cubicBezTo>
                    <a:pt x="104507" y="443676"/>
                    <a:pt x="106615" y="431596"/>
                    <a:pt x="111167" y="420429"/>
                  </a:cubicBezTo>
                  <a:lnTo>
                    <a:pt x="0" y="326048"/>
                  </a:lnTo>
                  <a:lnTo>
                    <a:pt x="133692" y="297212"/>
                  </a:lnTo>
                  <a:cubicBezTo>
                    <a:pt x="139802" y="284940"/>
                    <a:pt x="147848" y="274396"/>
                    <a:pt x="157619" y="266403"/>
                  </a:cubicBezTo>
                  <a:lnTo>
                    <a:pt x="14003" y="86858"/>
                  </a:lnTo>
                  <a:lnTo>
                    <a:pt x="237346" y="216353"/>
                  </a:lnTo>
                  <a:cubicBezTo>
                    <a:pt x="244472" y="199467"/>
                    <a:pt x="256689" y="186050"/>
                    <a:pt x="271172" y="177196"/>
                  </a:cubicBezTo>
                  <a:lnTo>
                    <a:pt x="295248" y="167537"/>
                  </a:lnTo>
                  <a:lnTo>
                    <a:pt x="316095" y="86858"/>
                  </a:lnTo>
                  <a:lnTo>
                    <a:pt x="377993" y="175482"/>
                  </a:lnTo>
                  <a:cubicBezTo>
                    <a:pt x="394400" y="150624"/>
                    <a:pt x="419865" y="136849"/>
                    <a:pt x="445980" y="136228"/>
                  </a:cubicBezTo>
                  <a:lnTo>
                    <a:pt x="460650" y="138624"/>
                  </a:lnTo>
                  <a:close/>
                </a:path>
              </a:pathLst>
            </a:custGeom>
            <a:solidFill>
              <a:sysClr val="windowText" lastClr="0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7897653" y="929212"/>
            <a:ext cx="1612900" cy="1535305"/>
            <a:chOff x="7897653" y="929212"/>
            <a:chExt cx="1612900" cy="1535305"/>
          </a:xfrm>
        </p:grpSpPr>
        <p:grpSp>
          <p:nvGrpSpPr>
            <p:cNvPr id="177" name="グループ化 176"/>
            <p:cNvGrpSpPr/>
            <p:nvPr/>
          </p:nvGrpSpPr>
          <p:grpSpPr>
            <a:xfrm>
              <a:off x="7897653" y="929212"/>
              <a:ext cx="1612900" cy="1425575"/>
              <a:chOff x="6030753" y="4790012"/>
              <a:chExt cx="1612900" cy="1425575"/>
            </a:xfrm>
          </p:grpSpPr>
          <p:sp>
            <p:nvSpPr>
              <p:cNvPr id="178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9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07" name="角丸四角形 420"/>
            <p:cNvSpPr/>
            <p:nvPr/>
          </p:nvSpPr>
          <p:spPr>
            <a:xfrm rot="6516379" flipH="1">
              <a:off x="7901343" y="1459029"/>
              <a:ext cx="1227845" cy="783131"/>
            </a:xfrm>
            <a:custGeom>
              <a:avLst/>
              <a:gdLst/>
              <a:ahLst/>
              <a:cxnLst/>
              <a:rect l="l" t="t" r="r" b="b"/>
              <a:pathLst>
                <a:path w="1227845" h="783131">
                  <a:moveTo>
                    <a:pt x="98072" y="748836"/>
                  </a:moveTo>
                  <a:lnTo>
                    <a:pt x="269423" y="239861"/>
                  </a:lnTo>
                  <a:cubicBezTo>
                    <a:pt x="278295" y="213510"/>
                    <a:pt x="264125" y="184956"/>
                    <a:pt x="237773" y="176084"/>
                  </a:cubicBezTo>
                  <a:cubicBezTo>
                    <a:pt x="211421" y="167213"/>
                    <a:pt x="182867" y="181383"/>
                    <a:pt x="173996" y="207735"/>
                  </a:cubicBezTo>
                  <a:lnTo>
                    <a:pt x="2645" y="716709"/>
                  </a:lnTo>
                  <a:cubicBezTo>
                    <a:pt x="-6227" y="743061"/>
                    <a:pt x="7943" y="771615"/>
                    <a:pt x="34295" y="780486"/>
                  </a:cubicBezTo>
                  <a:cubicBezTo>
                    <a:pt x="60647" y="789358"/>
                    <a:pt x="89200" y="775188"/>
                    <a:pt x="98072" y="748836"/>
                  </a:cubicBezTo>
                  <a:close/>
                  <a:moveTo>
                    <a:pt x="952137" y="477494"/>
                  </a:moveTo>
                  <a:cubicBezTo>
                    <a:pt x="955349" y="469825"/>
                    <a:pt x="955635" y="460930"/>
                    <a:pt x="952235" y="452627"/>
                  </a:cubicBezTo>
                  <a:lnTo>
                    <a:pt x="902994" y="332401"/>
                  </a:lnTo>
                  <a:lnTo>
                    <a:pt x="973622" y="224526"/>
                  </a:lnTo>
                  <a:cubicBezTo>
                    <a:pt x="976383" y="220310"/>
                    <a:pt x="978037" y="215688"/>
                    <a:pt x="978392" y="210969"/>
                  </a:cubicBezTo>
                  <a:cubicBezTo>
                    <a:pt x="982642" y="200070"/>
                    <a:pt x="983942" y="188006"/>
                    <a:pt x="982365" y="175646"/>
                  </a:cubicBezTo>
                  <a:cubicBezTo>
                    <a:pt x="981710" y="170517"/>
                    <a:pt x="980589" y="165562"/>
                    <a:pt x="978941" y="160852"/>
                  </a:cubicBezTo>
                  <a:cubicBezTo>
                    <a:pt x="978488" y="156520"/>
                    <a:pt x="977074" y="152236"/>
                    <a:pt x="974711" y="148251"/>
                  </a:cubicBezTo>
                  <a:lnTo>
                    <a:pt x="900984" y="23936"/>
                  </a:lnTo>
                  <a:cubicBezTo>
                    <a:pt x="898204" y="19248"/>
                    <a:pt x="894430" y="15514"/>
                    <a:pt x="889874" y="13193"/>
                  </a:cubicBezTo>
                  <a:cubicBezTo>
                    <a:pt x="889321" y="12620"/>
                    <a:pt x="888677" y="12166"/>
                    <a:pt x="887727" y="12177"/>
                  </a:cubicBezTo>
                  <a:cubicBezTo>
                    <a:pt x="885006" y="10114"/>
                    <a:pt x="881798" y="9044"/>
                    <a:pt x="878428" y="8876"/>
                  </a:cubicBezTo>
                  <a:lnTo>
                    <a:pt x="871714" y="6492"/>
                  </a:lnTo>
                  <a:lnTo>
                    <a:pt x="727324" y="33"/>
                  </a:lnTo>
                  <a:cubicBezTo>
                    <a:pt x="709398" y="-769"/>
                    <a:pt x="694216" y="13113"/>
                    <a:pt x="693414" y="31039"/>
                  </a:cubicBezTo>
                  <a:cubicBezTo>
                    <a:pt x="692613" y="48965"/>
                    <a:pt x="706494" y="64147"/>
                    <a:pt x="724421" y="64948"/>
                  </a:cubicBezTo>
                  <a:lnTo>
                    <a:pt x="853174" y="70708"/>
                  </a:lnTo>
                  <a:lnTo>
                    <a:pt x="875159" y="107777"/>
                  </a:lnTo>
                  <a:lnTo>
                    <a:pt x="653423" y="136075"/>
                  </a:lnTo>
                  <a:cubicBezTo>
                    <a:pt x="642100" y="137520"/>
                    <a:pt x="631624" y="141240"/>
                    <a:pt x="622429" y="146774"/>
                  </a:cubicBezTo>
                  <a:lnTo>
                    <a:pt x="617469" y="149100"/>
                  </a:lnTo>
                  <a:lnTo>
                    <a:pt x="474938" y="254713"/>
                  </a:lnTo>
                  <a:lnTo>
                    <a:pt x="304041" y="250674"/>
                  </a:lnTo>
                  <a:cubicBezTo>
                    <a:pt x="280760" y="250124"/>
                    <a:pt x="261441" y="268550"/>
                    <a:pt x="260891" y="291831"/>
                  </a:cubicBezTo>
                  <a:cubicBezTo>
                    <a:pt x="260341" y="315112"/>
                    <a:pt x="278767" y="334430"/>
                    <a:pt x="302048" y="334980"/>
                  </a:cubicBezTo>
                  <a:lnTo>
                    <a:pt x="489568" y="339413"/>
                  </a:lnTo>
                  <a:cubicBezTo>
                    <a:pt x="502356" y="339715"/>
                    <a:pt x="513948" y="334292"/>
                    <a:pt x="521524" y="325152"/>
                  </a:cubicBezTo>
                  <a:lnTo>
                    <a:pt x="598649" y="268004"/>
                  </a:lnTo>
                  <a:lnTo>
                    <a:pt x="597991" y="271264"/>
                  </a:lnTo>
                  <a:lnTo>
                    <a:pt x="597991" y="415050"/>
                  </a:lnTo>
                  <a:lnTo>
                    <a:pt x="450312" y="407090"/>
                  </a:lnTo>
                  <a:cubicBezTo>
                    <a:pt x="427058" y="405837"/>
                    <a:pt x="407192" y="423671"/>
                    <a:pt x="405939" y="446926"/>
                  </a:cubicBezTo>
                  <a:cubicBezTo>
                    <a:pt x="404685" y="470180"/>
                    <a:pt x="422520" y="490046"/>
                    <a:pt x="445773" y="491299"/>
                  </a:cubicBezTo>
                  <a:lnTo>
                    <a:pt x="633074" y="501393"/>
                  </a:lnTo>
                  <a:cubicBezTo>
                    <a:pt x="634856" y="501489"/>
                    <a:pt x="636619" y="501474"/>
                    <a:pt x="638304" y="500628"/>
                  </a:cubicBezTo>
                  <a:lnTo>
                    <a:pt x="640156" y="501002"/>
                  </a:lnTo>
                  <a:cubicBezTo>
                    <a:pt x="663443" y="501002"/>
                    <a:pt x="682321" y="482123"/>
                    <a:pt x="682321" y="458836"/>
                  </a:cubicBezTo>
                  <a:lnTo>
                    <a:pt x="682321" y="295486"/>
                  </a:lnTo>
                  <a:lnTo>
                    <a:pt x="864735" y="272207"/>
                  </a:lnTo>
                  <a:lnTo>
                    <a:pt x="840087" y="309854"/>
                  </a:lnTo>
                  <a:cubicBezTo>
                    <a:pt x="836326" y="315597"/>
                    <a:pt x="834619" y="322092"/>
                    <a:pt x="835385" y="328456"/>
                  </a:cubicBezTo>
                  <a:cubicBezTo>
                    <a:pt x="834856" y="330205"/>
                    <a:pt x="834849" y="332010"/>
                    <a:pt x="835457" y="333782"/>
                  </a:cubicBezTo>
                  <a:cubicBezTo>
                    <a:pt x="835424" y="334100"/>
                    <a:pt x="835486" y="334400"/>
                    <a:pt x="835630" y="334681"/>
                  </a:cubicBezTo>
                  <a:lnTo>
                    <a:pt x="837322" y="343505"/>
                  </a:lnTo>
                  <a:lnTo>
                    <a:pt x="892103" y="477256"/>
                  </a:lnTo>
                  <a:cubicBezTo>
                    <a:pt x="898904" y="493861"/>
                    <a:pt x="917878" y="501809"/>
                    <a:pt x="934483" y="495008"/>
                  </a:cubicBezTo>
                  <a:cubicBezTo>
                    <a:pt x="942786" y="491607"/>
                    <a:pt x="948924" y="485164"/>
                    <a:pt x="952137" y="477494"/>
                  </a:cubicBezTo>
                  <a:close/>
                  <a:moveTo>
                    <a:pt x="1178349" y="212320"/>
                  </a:moveTo>
                  <a:cubicBezTo>
                    <a:pt x="1188125" y="188982"/>
                    <a:pt x="1188997" y="161917"/>
                    <a:pt x="1178650" y="136653"/>
                  </a:cubicBezTo>
                  <a:cubicBezTo>
                    <a:pt x="1157955" y="86125"/>
                    <a:pt x="1100218" y="61942"/>
                    <a:pt x="1049691" y="82636"/>
                  </a:cubicBezTo>
                  <a:cubicBezTo>
                    <a:pt x="999163" y="103331"/>
                    <a:pt x="974979" y="161068"/>
                    <a:pt x="995674" y="211595"/>
                  </a:cubicBezTo>
                  <a:cubicBezTo>
                    <a:pt x="1016368" y="262122"/>
                    <a:pt x="1074106" y="286307"/>
                    <a:pt x="1124632" y="265613"/>
                  </a:cubicBezTo>
                  <a:cubicBezTo>
                    <a:pt x="1149896" y="255264"/>
                    <a:pt x="1168574" y="235657"/>
                    <a:pt x="1178349" y="212320"/>
                  </a:cubicBezTo>
                  <a:close/>
                  <a:moveTo>
                    <a:pt x="1227845" y="337316"/>
                  </a:moveTo>
                  <a:lnTo>
                    <a:pt x="1190708" y="246247"/>
                  </a:lnTo>
                  <a:lnTo>
                    <a:pt x="1159497" y="273757"/>
                  </a:lnTo>
                  <a:lnTo>
                    <a:pt x="1120665" y="293028"/>
                  </a:lnTo>
                  <a:lnTo>
                    <a:pt x="1079880" y="301246"/>
                  </a:lnTo>
                  <a:lnTo>
                    <a:pt x="1129948" y="385899"/>
                  </a:lnTo>
                  <a:lnTo>
                    <a:pt x="1138377" y="324489"/>
                  </a:lnTo>
                  <a:lnTo>
                    <a:pt x="1181367" y="366586"/>
                  </a:lnTo>
                  <a:lnTo>
                    <a:pt x="1173842" y="306889"/>
                  </a:lnTo>
                  <a:close/>
                </a:path>
              </a:pathLst>
            </a:cu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32" name="グループ化 31"/>
          <p:cNvGrpSpPr/>
          <p:nvPr/>
        </p:nvGrpSpPr>
        <p:grpSpPr>
          <a:xfrm>
            <a:off x="2284253" y="2821512"/>
            <a:ext cx="1612900" cy="1425575"/>
            <a:chOff x="2284253" y="2821512"/>
            <a:chExt cx="1612900" cy="1425575"/>
          </a:xfrm>
        </p:grpSpPr>
        <p:grpSp>
          <p:nvGrpSpPr>
            <p:cNvPr id="155" name="グループ化 154"/>
            <p:cNvGrpSpPr/>
            <p:nvPr/>
          </p:nvGrpSpPr>
          <p:grpSpPr>
            <a:xfrm>
              <a:off x="22842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56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7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10" name="角丸四角形 441"/>
            <p:cNvSpPr/>
            <p:nvPr/>
          </p:nvSpPr>
          <p:spPr>
            <a:xfrm rot="19365566">
              <a:off x="2646635" y="3253377"/>
              <a:ext cx="856244" cy="917236"/>
            </a:xfrm>
            <a:custGeom>
              <a:avLst/>
              <a:gdLst/>
              <a:ahLst/>
              <a:cxnLst/>
              <a:rect l="l" t="t" r="r" b="b"/>
              <a:pathLst>
                <a:path w="856244" h="917236">
                  <a:moveTo>
                    <a:pt x="653773" y="193045"/>
                  </a:moveTo>
                  <a:cubicBezTo>
                    <a:pt x="679770" y="216246"/>
                    <a:pt x="689588" y="250822"/>
                    <a:pt x="681081" y="282259"/>
                  </a:cubicBezTo>
                  <a:cubicBezTo>
                    <a:pt x="681541" y="285495"/>
                    <a:pt x="681245" y="288792"/>
                    <a:pt x="679769" y="291887"/>
                  </a:cubicBezTo>
                  <a:cubicBezTo>
                    <a:pt x="679773" y="291934"/>
                    <a:pt x="679759" y="291975"/>
                    <a:pt x="679742" y="292015"/>
                  </a:cubicBezTo>
                  <a:cubicBezTo>
                    <a:pt x="679947" y="294361"/>
                    <a:pt x="679230" y="296522"/>
                    <a:pt x="678298" y="298644"/>
                  </a:cubicBezTo>
                  <a:lnTo>
                    <a:pt x="619028" y="433704"/>
                  </a:lnTo>
                  <a:lnTo>
                    <a:pt x="697324" y="560021"/>
                  </a:lnTo>
                  <a:cubicBezTo>
                    <a:pt x="708138" y="577467"/>
                    <a:pt x="702761" y="600377"/>
                    <a:pt x="685315" y="611191"/>
                  </a:cubicBezTo>
                  <a:cubicBezTo>
                    <a:pt x="667868" y="622005"/>
                    <a:pt x="644959" y="616628"/>
                    <a:pt x="634145" y="599182"/>
                  </a:cubicBezTo>
                  <a:lnTo>
                    <a:pt x="547042" y="458655"/>
                  </a:lnTo>
                  <a:lnTo>
                    <a:pt x="545195" y="453684"/>
                  </a:lnTo>
                  <a:cubicBezTo>
                    <a:pt x="522832" y="478743"/>
                    <a:pt x="500468" y="503803"/>
                    <a:pt x="478104" y="528862"/>
                  </a:cubicBezTo>
                  <a:cubicBezTo>
                    <a:pt x="473652" y="533851"/>
                    <a:pt x="468781" y="538244"/>
                    <a:pt x="463544" y="541970"/>
                  </a:cubicBezTo>
                  <a:lnTo>
                    <a:pt x="463544" y="690215"/>
                  </a:lnTo>
                  <a:cubicBezTo>
                    <a:pt x="466784" y="703402"/>
                    <a:pt x="463874" y="717749"/>
                    <a:pt x="454888" y="729296"/>
                  </a:cubicBezTo>
                  <a:lnTo>
                    <a:pt x="323109" y="898624"/>
                  </a:lnTo>
                  <a:cubicBezTo>
                    <a:pt x="306749" y="919647"/>
                    <a:pt x="276444" y="923426"/>
                    <a:pt x="255422" y="907065"/>
                  </a:cubicBezTo>
                  <a:cubicBezTo>
                    <a:pt x="234400" y="890704"/>
                    <a:pt x="230621" y="860400"/>
                    <a:pt x="246981" y="839378"/>
                  </a:cubicBezTo>
                  <a:lnTo>
                    <a:pt x="367078" y="685060"/>
                  </a:lnTo>
                  <a:lnTo>
                    <a:pt x="367079" y="549337"/>
                  </a:lnTo>
                  <a:lnTo>
                    <a:pt x="366326" y="548836"/>
                  </a:lnTo>
                  <a:lnTo>
                    <a:pt x="304074" y="655727"/>
                  </a:lnTo>
                  <a:lnTo>
                    <a:pt x="301260" y="658892"/>
                  </a:lnTo>
                  <a:cubicBezTo>
                    <a:pt x="299759" y="662298"/>
                    <a:pt x="297336" y="665050"/>
                    <a:pt x="294114" y="666934"/>
                  </a:cubicBezTo>
                  <a:cubicBezTo>
                    <a:pt x="292633" y="669135"/>
                    <a:pt x="290596" y="670680"/>
                    <a:pt x="288164" y="671583"/>
                  </a:cubicBezTo>
                  <a:cubicBezTo>
                    <a:pt x="285460" y="674198"/>
                    <a:pt x="282114" y="675870"/>
                    <a:pt x="278286" y="676358"/>
                  </a:cubicBezTo>
                  <a:cubicBezTo>
                    <a:pt x="276133" y="677755"/>
                    <a:pt x="273719" y="678404"/>
                    <a:pt x="271166" y="678323"/>
                  </a:cubicBezTo>
                  <a:cubicBezTo>
                    <a:pt x="269465" y="679464"/>
                    <a:pt x="267574" y="679710"/>
                    <a:pt x="265649" y="679845"/>
                  </a:cubicBezTo>
                  <a:lnTo>
                    <a:pt x="51612" y="694872"/>
                  </a:lnTo>
                  <a:cubicBezTo>
                    <a:pt x="25039" y="696737"/>
                    <a:pt x="1985" y="676708"/>
                    <a:pt x="120" y="650135"/>
                  </a:cubicBezTo>
                  <a:cubicBezTo>
                    <a:pt x="-1745" y="623562"/>
                    <a:pt x="18284" y="600508"/>
                    <a:pt x="44856" y="598643"/>
                  </a:cubicBezTo>
                  <a:lnTo>
                    <a:pt x="233395" y="585407"/>
                  </a:lnTo>
                  <a:lnTo>
                    <a:pt x="328122" y="422753"/>
                  </a:lnTo>
                  <a:cubicBezTo>
                    <a:pt x="331258" y="416672"/>
                    <a:pt x="335278" y="410956"/>
                    <a:pt x="340026" y="405637"/>
                  </a:cubicBezTo>
                  <a:lnTo>
                    <a:pt x="496429" y="230380"/>
                  </a:lnTo>
                  <a:lnTo>
                    <a:pt x="455143" y="223903"/>
                  </a:lnTo>
                  <a:lnTo>
                    <a:pt x="356211" y="333209"/>
                  </a:lnTo>
                  <a:cubicBezTo>
                    <a:pt x="342437" y="348428"/>
                    <a:pt x="318934" y="349598"/>
                    <a:pt x="303716" y="335825"/>
                  </a:cubicBezTo>
                  <a:cubicBezTo>
                    <a:pt x="288498" y="322051"/>
                    <a:pt x="287327" y="298548"/>
                    <a:pt x="301101" y="283329"/>
                  </a:cubicBezTo>
                  <a:lnTo>
                    <a:pt x="412046" y="160750"/>
                  </a:lnTo>
                  <a:cubicBezTo>
                    <a:pt x="416653" y="155660"/>
                    <a:pt x="422348" y="152141"/>
                    <a:pt x="428642" y="150818"/>
                  </a:cubicBezTo>
                  <a:cubicBezTo>
                    <a:pt x="434586" y="147541"/>
                    <a:pt x="441594" y="146537"/>
                    <a:pt x="448760" y="147661"/>
                  </a:cubicBezTo>
                  <a:lnTo>
                    <a:pt x="604557" y="172104"/>
                  </a:lnTo>
                  <a:cubicBezTo>
                    <a:pt x="622402" y="172816"/>
                    <a:pt x="639512" y="180318"/>
                    <a:pt x="653773" y="193045"/>
                  </a:cubicBezTo>
                  <a:close/>
                  <a:moveTo>
                    <a:pt x="813344" y="24433"/>
                  </a:moveTo>
                  <a:cubicBezTo>
                    <a:pt x="854618" y="57042"/>
                    <a:pt x="868715" y="115207"/>
                    <a:pt x="844120" y="164010"/>
                  </a:cubicBezTo>
                  <a:cubicBezTo>
                    <a:pt x="816011" y="219786"/>
                    <a:pt x="748009" y="242214"/>
                    <a:pt x="692234" y="214105"/>
                  </a:cubicBezTo>
                  <a:cubicBezTo>
                    <a:pt x="636458" y="185996"/>
                    <a:pt x="614030" y="117994"/>
                    <a:pt x="642139" y="62218"/>
                  </a:cubicBezTo>
                  <a:cubicBezTo>
                    <a:pt x="670248" y="6443"/>
                    <a:pt x="738250" y="-15985"/>
                    <a:pt x="794025" y="12124"/>
                  </a:cubicBezTo>
                  <a:cubicBezTo>
                    <a:pt x="800997" y="15637"/>
                    <a:pt x="807448" y="19774"/>
                    <a:pt x="813344" y="24433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31" name="グループ化 30"/>
          <p:cNvGrpSpPr/>
          <p:nvPr/>
        </p:nvGrpSpPr>
        <p:grpSpPr>
          <a:xfrm>
            <a:off x="404653" y="2821512"/>
            <a:ext cx="1612900" cy="1425575"/>
            <a:chOff x="404653" y="2821512"/>
            <a:chExt cx="1612900" cy="1425575"/>
          </a:xfrm>
        </p:grpSpPr>
        <p:grpSp>
          <p:nvGrpSpPr>
            <p:cNvPr id="158" name="グループ化 157"/>
            <p:cNvGrpSpPr/>
            <p:nvPr/>
          </p:nvGrpSpPr>
          <p:grpSpPr>
            <a:xfrm>
              <a:off x="4046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59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60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06" name="角丸四角形 105"/>
            <p:cNvSpPr/>
            <p:nvPr/>
          </p:nvSpPr>
          <p:spPr bwMode="auto">
            <a:xfrm>
              <a:off x="791206" y="3409847"/>
              <a:ext cx="855612" cy="659187"/>
            </a:xfrm>
            <a:custGeom>
              <a:avLst/>
              <a:gdLst/>
              <a:ahLst/>
              <a:cxnLst/>
              <a:rect l="l" t="t" r="r" b="b"/>
              <a:pathLst>
                <a:path w="855612" h="659187">
                  <a:moveTo>
                    <a:pt x="87756" y="483675"/>
                  </a:moveTo>
                  <a:lnTo>
                    <a:pt x="767856" y="483675"/>
                  </a:lnTo>
                  <a:cubicBezTo>
                    <a:pt x="816322" y="483675"/>
                    <a:pt x="855612" y="522965"/>
                    <a:pt x="855612" y="571431"/>
                  </a:cubicBezTo>
                  <a:cubicBezTo>
                    <a:pt x="855612" y="619897"/>
                    <a:pt x="816322" y="659187"/>
                    <a:pt x="767856" y="659187"/>
                  </a:cubicBezTo>
                  <a:lnTo>
                    <a:pt x="87756" y="659187"/>
                  </a:lnTo>
                  <a:cubicBezTo>
                    <a:pt x="39290" y="659187"/>
                    <a:pt x="0" y="619897"/>
                    <a:pt x="0" y="571431"/>
                  </a:cubicBezTo>
                  <a:cubicBezTo>
                    <a:pt x="0" y="522965"/>
                    <a:pt x="39290" y="483675"/>
                    <a:pt x="87756" y="483675"/>
                  </a:cubicBezTo>
                  <a:close/>
                  <a:moveTo>
                    <a:pt x="227654" y="295222"/>
                  </a:moveTo>
                  <a:lnTo>
                    <a:pt x="627958" y="295222"/>
                  </a:lnTo>
                  <a:cubicBezTo>
                    <a:pt x="676346" y="295222"/>
                    <a:pt x="715572" y="334448"/>
                    <a:pt x="715572" y="382836"/>
                  </a:cubicBezTo>
                  <a:cubicBezTo>
                    <a:pt x="715572" y="431224"/>
                    <a:pt x="676346" y="470450"/>
                    <a:pt x="627958" y="470450"/>
                  </a:cubicBezTo>
                  <a:lnTo>
                    <a:pt x="227654" y="470450"/>
                  </a:lnTo>
                  <a:cubicBezTo>
                    <a:pt x="179266" y="470450"/>
                    <a:pt x="140040" y="431224"/>
                    <a:pt x="140040" y="382836"/>
                  </a:cubicBezTo>
                  <a:cubicBezTo>
                    <a:pt x="140040" y="334448"/>
                    <a:pt x="179266" y="295222"/>
                    <a:pt x="227654" y="295222"/>
                  </a:cubicBezTo>
                  <a:close/>
                  <a:moveTo>
                    <a:pt x="332879" y="122635"/>
                  </a:moveTo>
                  <a:lnTo>
                    <a:pt x="522733" y="122635"/>
                  </a:lnTo>
                  <a:cubicBezTo>
                    <a:pt x="566109" y="122635"/>
                    <a:pt x="601272" y="157798"/>
                    <a:pt x="601272" y="201174"/>
                  </a:cubicBezTo>
                  <a:cubicBezTo>
                    <a:pt x="601272" y="244550"/>
                    <a:pt x="566109" y="279713"/>
                    <a:pt x="522733" y="279713"/>
                  </a:cubicBezTo>
                  <a:lnTo>
                    <a:pt x="332879" y="279713"/>
                  </a:lnTo>
                  <a:cubicBezTo>
                    <a:pt x="289503" y="279713"/>
                    <a:pt x="254340" y="244550"/>
                    <a:pt x="254340" y="201174"/>
                  </a:cubicBezTo>
                  <a:cubicBezTo>
                    <a:pt x="254340" y="157798"/>
                    <a:pt x="289503" y="122635"/>
                    <a:pt x="332879" y="122635"/>
                  </a:cubicBezTo>
                  <a:close/>
                  <a:moveTo>
                    <a:pt x="392450" y="0"/>
                  </a:moveTo>
                  <a:cubicBezTo>
                    <a:pt x="497617" y="39521"/>
                    <a:pt x="480865" y="61898"/>
                    <a:pt x="496497" y="107134"/>
                  </a:cubicBezTo>
                  <a:lnTo>
                    <a:pt x="372222" y="107134"/>
                  </a:lnTo>
                  <a:cubicBezTo>
                    <a:pt x="378965" y="71423"/>
                    <a:pt x="414282" y="66191"/>
                    <a:pt x="39245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" name="グループ化 28"/>
          <p:cNvGrpSpPr/>
          <p:nvPr/>
        </p:nvGrpSpPr>
        <p:grpSpPr>
          <a:xfrm>
            <a:off x="4151153" y="929212"/>
            <a:ext cx="1612900" cy="1425575"/>
            <a:chOff x="4151153" y="929212"/>
            <a:chExt cx="1612900" cy="1425575"/>
          </a:xfrm>
        </p:grpSpPr>
        <p:grpSp>
          <p:nvGrpSpPr>
            <p:cNvPr id="167" name="グループ化 166"/>
            <p:cNvGrpSpPr/>
            <p:nvPr/>
          </p:nvGrpSpPr>
          <p:grpSpPr>
            <a:xfrm>
              <a:off x="4151153" y="929212"/>
              <a:ext cx="1612900" cy="1425575"/>
              <a:chOff x="6030753" y="4790012"/>
              <a:chExt cx="1612900" cy="1425575"/>
            </a:xfrm>
          </p:grpSpPr>
          <p:sp>
            <p:nvSpPr>
              <p:cNvPr id="168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0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20" name="弦 119"/>
            <p:cNvSpPr/>
            <p:nvPr/>
          </p:nvSpPr>
          <p:spPr bwMode="auto">
            <a:xfrm>
              <a:off x="4637965" y="1220643"/>
              <a:ext cx="603136" cy="1042080"/>
            </a:xfrm>
            <a:custGeom>
              <a:avLst/>
              <a:gdLst/>
              <a:ahLst/>
              <a:cxnLst/>
              <a:rect l="l" t="t" r="r" b="b"/>
              <a:pathLst>
                <a:path w="603136" h="1042080">
                  <a:moveTo>
                    <a:pt x="513071" y="677325"/>
                  </a:moveTo>
                  <a:lnTo>
                    <a:pt x="460425" y="714234"/>
                  </a:lnTo>
                  <a:cubicBezTo>
                    <a:pt x="475356" y="723849"/>
                    <a:pt x="481632" y="742348"/>
                    <a:pt x="476356" y="759554"/>
                  </a:cubicBezTo>
                  <a:cubicBezTo>
                    <a:pt x="470709" y="777969"/>
                    <a:pt x="453273" y="790193"/>
                    <a:pt x="434036" y="789224"/>
                  </a:cubicBezTo>
                  <a:cubicBezTo>
                    <a:pt x="416062" y="788318"/>
                    <a:pt x="400810" y="776110"/>
                    <a:pt x="396863" y="758795"/>
                  </a:cubicBezTo>
                  <a:lnTo>
                    <a:pt x="387008" y="765704"/>
                  </a:lnTo>
                  <a:cubicBezTo>
                    <a:pt x="394543" y="803482"/>
                    <a:pt x="426780" y="831312"/>
                    <a:pt x="465254" y="833251"/>
                  </a:cubicBezTo>
                  <a:cubicBezTo>
                    <a:pt x="503727" y="835190"/>
                    <a:pt x="538600" y="810742"/>
                    <a:pt x="549894" y="773912"/>
                  </a:cubicBezTo>
                  <a:cubicBezTo>
                    <a:pt x="561188" y="737083"/>
                    <a:pt x="546017" y="697288"/>
                    <a:pt x="513071" y="677325"/>
                  </a:cubicBezTo>
                  <a:close/>
                  <a:moveTo>
                    <a:pt x="238447" y="677325"/>
                  </a:moveTo>
                  <a:cubicBezTo>
                    <a:pt x="205501" y="697288"/>
                    <a:pt x="190330" y="737083"/>
                    <a:pt x="201624" y="773912"/>
                  </a:cubicBezTo>
                  <a:cubicBezTo>
                    <a:pt x="212918" y="810742"/>
                    <a:pt x="247791" y="835190"/>
                    <a:pt x="286264" y="833251"/>
                  </a:cubicBezTo>
                  <a:cubicBezTo>
                    <a:pt x="324738" y="831312"/>
                    <a:pt x="356975" y="803482"/>
                    <a:pt x="364510" y="765704"/>
                  </a:cubicBezTo>
                  <a:lnTo>
                    <a:pt x="354677" y="758810"/>
                  </a:lnTo>
                  <a:cubicBezTo>
                    <a:pt x="350728" y="776118"/>
                    <a:pt x="335480" y="788318"/>
                    <a:pt x="317512" y="789224"/>
                  </a:cubicBezTo>
                  <a:cubicBezTo>
                    <a:pt x="298275" y="790193"/>
                    <a:pt x="280839" y="777969"/>
                    <a:pt x="275192" y="759554"/>
                  </a:cubicBezTo>
                  <a:cubicBezTo>
                    <a:pt x="269917" y="742354"/>
                    <a:pt x="276188" y="723861"/>
                    <a:pt x="291113" y="714247"/>
                  </a:cubicBezTo>
                  <a:close/>
                  <a:moveTo>
                    <a:pt x="0" y="339321"/>
                  </a:moveTo>
                  <a:lnTo>
                    <a:pt x="6731" y="346052"/>
                  </a:lnTo>
                  <a:lnTo>
                    <a:pt x="13463" y="351438"/>
                  </a:lnTo>
                  <a:lnTo>
                    <a:pt x="17502" y="352784"/>
                  </a:lnTo>
                  <a:lnTo>
                    <a:pt x="22887" y="354130"/>
                  </a:lnTo>
                  <a:lnTo>
                    <a:pt x="35003" y="356823"/>
                  </a:lnTo>
                  <a:lnTo>
                    <a:pt x="41735" y="359515"/>
                  </a:lnTo>
                  <a:lnTo>
                    <a:pt x="47120" y="362208"/>
                  </a:lnTo>
                  <a:lnTo>
                    <a:pt x="51159" y="366247"/>
                  </a:lnTo>
                  <a:lnTo>
                    <a:pt x="55198" y="370285"/>
                  </a:lnTo>
                  <a:lnTo>
                    <a:pt x="59236" y="375671"/>
                  </a:lnTo>
                  <a:lnTo>
                    <a:pt x="61929" y="382402"/>
                  </a:lnTo>
                  <a:lnTo>
                    <a:pt x="65968" y="391826"/>
                  </a:lnTo>
                  <a:lnTo>
                    <a:pt x="72699" y="399903"/>
                  </a:lnTo>
                  <a:lnTo>
                    <a:pt x="79431" y="406635"/>
                  </a:lnTo>
                  <a:lnTo>
                    <a:pt x="84816" y="413366"/>
                  </a:lnTo>
                  <a:lnTo>
                    <a:pt x="96933" y="422790"/>
                  </a:lnTo>
                  <a:lnTo>
                    <a:pt x="102318" y="426829"/>
                  </a:lnTo>
                  <a:lnTo>
                    <a:pt x="95586" y="428175"/>
                  </a:lnTo>
                  <a:lnTo>
                    <a:pt x="82123" y="432214"/>
                  </a:lnTo>
                  <a:lnTo>
                    <a:pt x="74046" y="432214"/>
                  </a:lnTo>
                  <a:lnTo>
                    <a:pt x="65968" y="432214"/>
                  </a:lnTo>
                  <a:lnTo>
                    <a:pt x="57890" y="430868"/>
                  </a:lnTo>
                  <a:lnTo>
                    <a:pt x="51159" y="426829"/>
                  </a:lnTo>
                  <a:lnTo>
                    <a:pt x="44427" y="420098"/>
                  </a:lnTo>
                  <a:lnTo>
                    <a:pt x="40388" y="413366"/>
                  </a:lnTo>
                  <a:lnTo>
                    <a:pt x="37696" y="405289"/>
                  </a:lnTo>
                  <a:lnTo>
                    <a:pt x="37696" y="398557"/>
                  </a:lnTo>
                  <a:lnTo>
                    <a:pt x="37696" y="393172"/>
                  </a:lnTo>
                  <a:lnTo>
                    <a:pt x="36350" y="386441"/>
                  </a:lnTo>
                  <a:lnTo>
                    <a:pt x="33657" y="382402"/>
                  </a:lnTo>
                  <a:lnTo>
                    <a:pt x="26926" y="378363"/>
                  </a:lnTo>
                  <a:lnTo>
                    <a:pt x="20194" y="374324"/>
                  </a:lnTo>
                  <a:lnTo>
                    <a:pt x="13463" y="368939"/>
                  </a:lnTo>
                  <a:lnTo>
                    <a:pt x="9424" y="362208"/>
                  </a:lnTo>
                  <a:lnTo>
                    <a:pt x="5385" y="355476"/>
                  </a:lnTo>
                  <a:lnTo>
                    <a:pt x="1346" y="344706"/>
                  </a:lnTo>
                  <a:close/>
                  <a:moveTo>
                    <a:pt x="592366" y="262583"/>
                  </a:moveTo>
                  <a:lnTo>
                    <a:pt x="592366" y="266622"/>
                  </a:lnTo>
                  <a:lnTo>
                    <a:pt x="591020" y="278738"/>
                  </a:lnTo>
                  <a:lnTo>
                    <a:pt x="589674" y="285470"/>
                  </a:lnTo>
                  <a:lnTo>
                    <a:pt x="586981" y="292201"/>
                  </a:lnTo>
                  <a:lnTo>
                    <a:pt x="581596" y="298933"/>
                  </a:lnTo>
                  <a:lnTo>
                    <a:pt x="576211" y="305664"/>
                  </a:lnTo>
                  <a:lnTo>
                    <a:pt x="570826" y="309703"/>
                  </a:lnTo>
                  <a:lnTo>
                    <a:pt x="569479" y="315088"/>
                  </a:lnTo>
                  <a:lnTo>
                    <a:pt x="569479" y="320473"/>
                  </a:lnTo>
                  <a:lnTo>
                    <a:pt x="570826" y="327204"/>
                  </a:lnTo>
                  <a:lnTo>
                    <a:pt x="572172" y="333936"/>
                  </a:lnTo>
                  <a:lnTo>
                    <a:pt x="572172" y="340667"/>
                  </a:lnTo>
                  <a:lnTo>
                    <a:pt x="570826" y="348745"/>
                  </a:lnTo>
                  <a:lnTo>
                    <a:pt x="565441" y="356823"/>
                  </a:lnTo>
                  <a:lnTo>
                    <a:pt x="560055" y="362208"/>
                  </a:lnTo>
                  <a:lnTo>
                    <a:pt x="551978" y="364900"/>
                  </a:lnTo>
                  <a:lnTo>
                    <a:pt x="543900" y="367593"/>
                  </a:lnTo>
                  <a:lnTo>
                    <a:pt x="535822" y="368939"/>
                  </a:lnTo>
                  <a:lnTo>
                    <a:pt x="522359" y="368939"/>
                  </a:lnTo>
                  <a:lnTo>
                    <a:pt x="516974" y="367593"/>
                  </a:lnTo>
                  <a:lnTo>
                    <a:pt x="521013" y="363554"/>
                  </a:lnTo>
                  <a:lnTo>
                    <a:pt x="529091" y="352784"/>
                  </a:lnTo>
                  <a:lnTo>
                    <a:pt x="534476" y="344706"/>
                  </a:lnTo>
                  <a:lnTo>
                    <a:pt x="538515" y="335282"/>
                  </a:lnTo>
                  <a:lnTo>
                    <a:pt x="541207" y="327204"/>
                  </a:lnTo>
                  <a:lnTo>
                    <a:pt x="543900" y="317780"/>
                  </a:lnTo>
                  <a:lnTo>
                    <a:pt x="545246" y="309703"/>
                  </a:lnTo>
                  <a:lnTo>
                    <a:pt x="546593" y="304318"/>
                  </a:lnTo>
                  <a:lnTo>
                    <a:pt x="549285" y="298933"/>
                  </a:lnTo>
                  <a:lnTo>
                    <a:pt x="553324" y="293547"/>
                  </a:lnTo>
                  <a:lnTo>
                    <a:pt x="557363" y="290855"/>
                  </a:lnTo>
                  <a:lnTo>
                    <a:pt x="562748" y="286816"/>
                  </a:lnTo>
                  <a:lnTo>
                    <a:pt x="574865" y="281431"/>
                  </a:lnTo>
                  <a:lnTo>
                    <a:pt x="578903" y="278738"/>
                  </a:lnTo>
                  <a:lnTo>
                    <a:pt x="581596" y="276046"/>
                  </a:lnTo>
                  <a:lnTo>
                    <a:pt x="588327" y="270661"/>
                  </a:lnTo>
                  <a:close/>
                  <a:moveTo>
                    <a:pt x="257141" y="247774"/>
                  </a:moveTo>
                  <a:lnTo>
                    <a:pt x="275989" y="267968"/>
                  </a:lnTo>
                  <a:lnTo>
                    <a:pt x="323109" y="320473"/>
                  </a:lnTo>
                  <a:lnTo>
                    <a:pt x="351381" y="352784"/>
                  </a:lnTo>
                  <a:lnTo>
                    <a:pt x="380999" y="386441"/>
                  </a:lnTo>
                  <a:lnTo>
                    <a:pt x="407925" y="420098"/>
                  </a:lnTo>
                  <a:lnTo>
                    <a:pt x="430812" y="452409"/>
                  </a:lnTo>
                  <a:lnTo>
                    <a:pt x="480624" y="406635"/>
                  </a:lnTo>
                  <a:lnTo>
                    <a:pt x="504857" y="385095"/>
                  </a:lnTo>
                  <a:lnTo>
                    <a:pt x="503511" y="389134"/>
                  </a:lnTo>
                  <a:lnTo>
                    <a:pt x="500819" y="403943"/>
                  </a:lnTo>
                  <a:lnTo>
                    <a:pt x="498126" y="426829"/>
                  </a:lnTo>
                  <a:lnTo>
                    <a:pt x="498126" y="441639"/>
                  </a:lnTo>
                  <a:lnTo>
                    <a:pt x="498126" y="459140"/>
                  </a:lnTo>
                  <a:lnTo>
                    <a:pt x="499472" y="479334"/>
                  </a:lnTo>
                  <a:lnTo>
                    <a:pt x="502165" y="500875"/>
                  </a:lnTo>
                  <a:lnTo>
                    <a:pt x="506204" y="525108"/>
                  </a:lnTo>
                  <a:lnTo>
                    <a:pt x="512935" y="552034"/>
                  </a:lnTo>
                  <a:lnTo>
                    <a:pt x="519667" y="580306"/>
                  </a:lnTo>
                  <a:lnTo>
                    <a:pt x="530437" y="611270"/>
                  </a:lnTo>
                  <a:lnTo>
                    <a:pt x="542553" y="644927"/>
                  </a:lnTo>
                  <a:lnTo>
                    <a:pt x="557363" y="679930"/>
                  </a:lnTo>
                  <a:lnTo>
                    <a:pt x="569479" y="705510"/>
                  </a:lnTo>
                  <a:lnTo>
                    <a:pt x="578903" y="731089"/>
                  </a:lnTo>
                  <a:lnTo>
                    <a:pt x="588327" y="753976"/>
                  </a:lnTo>
                  <a:lnTo>
                    <a:pt x="595059" y="775516"/>
                  </a:lnTo>
                  <a:lnTo>
                    <a:pt x="600444" y="794364"/>
                  </a:lnTo>
                  <a:lnTo>
                    <a:pt x="603136" y="811866"/>
                  </a:lnTo>
                  <a:lnTo>
                    <a:pt x="603136" y="829368"/>
                  </a:lnTo>
                  <a:lnTo>
                    <a:pt x="600444" y="846869"/>
                  </a:lnTo>
                  <a:lnTo>
                    <a:pt x="597751" y="867064"/>
                  </a:lnTo>
                  <a:lnTo>
                    <a:pt x="592366" y="887258"/>
                  </a:lnTo>
                  <a:lnTo>
                    <a:pt x="585635" y="906106"/>
                  </a:lnTo>
                  <a:lnTo>
                    <a:pt x="577557" y="923607"/>
                  </a:lnTo>
                  <a:lnTo>
                    <a:pt x="566787" y="941109"/>
                  </a:lnTo>
                  <a:lnTo>
                    <a:pt x="556016" y="957264"/>
                  </a:lnTo>
                  <a:lnTo>
                    <a:pt x="542553" y="972074"/>
                  </a:lnTo>
                  <a:lnTo>
                    <a:pt x="529091" y="985536"/>
                  </a:lnTo>
                  <a:lnTo>
                    <a:pt x="512935" y="997653"/>
                  </a:lnTo>
                  <a:lnTo>
                    <a:pt x="496780" y="1009769"/>
                  </a:lnTo>
                  <a:lnTo>
                    <a:pt x="479278" y="1019193"/>
                  </a:lnTo>
                  <a:lnTo>
                    <a:pt x="461776" y="1027271"/>
                  </a:lnTo>
                  <a:lnTo>
                    <a:pt x="442928" y="1034002"/>
                  </a:lnTo>
                  <a:lnTo>
                    <a:pt x="422734" y="1038041"/>
                  </a:lnTo>
                  <a:lnTo>
                    <a:pt x="402540" y="1040734"/>
                  </a:lnTo>
                  <a:lnTo>
                    <a:pt x="380999" y="1042080"/>
                  </a:lnTo>
                  <a:lnTo>
                    <a:pt x="362151" y="1040734"/>
                  </a:lnTo>
                  <a:lnTo>
                    <a:pt x="344650" y="1039388"/>
                  </a:lnTo>
                  <a:lnTo>
                    <a:pt x="325802" y="1035349"/>
                  </a:lnTo>
                  <a:lnTo>
                    <a:pt x="309646" y="1029964"/>
                  </a:lnTo>
                  <a:lnTo>
                    <a:pt x="292145" y="1023232"/>
                  </a:lnTo>
                  <a:lnTo>
                    <a:pt x="277335" y="1016501"/>
                  </a:lnTo>
                  <a:lnTo>
                    <a:pt x="261180" y="1007077"/>
                  </a:lnTo>
                  <a:lnTo>
                    <a:pt x="247717" y="997653"/>
                  </a:lnTo>
                  <a:lnTo>
                    <a:pt x="234254" y="986883"/>
                  </a:lnTo>
                  <a:lnTo>
                    <a:pt x="220791" y="974766"/>
                  </a:lnTo>
                  <a:lnTo>
                    <a:pt x="210021" y="961303"/>
                  </a:lnTo>
                  <a:lnTo>
                    <a:pt x="199251" y="947840"/>
                  </a:lnTo>
                  <a:lnTo>
                    <a:pt x="189827" y="933031"/>
                  </a:lnTo>
                  <a:lnTo>
                    <a:pt x="181749" y="916876"/>
                  </a:lnTo>
                  <a:lnTo>
                    <a:pt x="175018" y="900721"/>
                  </a:lnTo>
                  <a:lnTo>
                    <a:pt x="168286" y="884565"/>
                  </a:lnTo>
                  <a:lnTo>
                    <a:pt x="164247" y="871102"/>
                  </a:lnTo>
                  <a:lnTo>
                    <a:pt x="160209" y="857640"/>
                  </a:lnTo>
                  <a:lnTo>
                    <a:pt x="158862" y="842830"/>
                  </a:lnTo>
                  <a:lnTo>
                    <a:pt x="160209" y="828021"/>
                  </a:lnTo>
                  <a:lnTo>
                    <a:pt x="160209" y="821290"/>
                  </a:lnTo>
                  <a:lnTo>
                    <a:pt x="160209" y="809173"/>
                  </a:lnTo>
                  <a:lnTo>
                    <a:pt x="162901" y="795711"/>
                  </a:lnTo>
                  <a:lnTo>
                    <a:pt x="166940" y="740513"/>
                  </a:lnTo>
                  <a:lnTo>
                    <a:pt x="168286" y="690701"/>
                  </a:lnTo>
                  <a:lnTo>
                    <a:pt x="168286" y="647620"/>
                  </a:lnTo>
                  <a:lnTo>
                    <a:pt x="166940" y="608577"/>
                  </a:lnTo>
                  <a:lnTo>
                    <a:pt x="162901" y="576267"/>
                  </a:lnTo>
                  <a:lnTo>
                    <a:pt x="158862" y="546649"/>
                  </a:lnTo>
                  <a:lnTo>
                    <a:pt x="154823" y="522415"/>
                  </a:lnTo>
                  <a:lnTo>
                    <a:pt x="149438" y="502221"/>
                  </a:lnTo>
                  <a:lnTo>
                    <a:pt x="142707" y="484720"/>
                  </a:lnTo>
                  <a:lnTo>
                    <a:pt x="137322" y="471257"/>
                  </a:lnTo>
                  <a:lnTo>
                    <a:pt x="131937" y="460487"/>
                  </a:lnTo>
                  <a:lnTo>
                    <a:pt x="126552" y="453755"/>
                  </a:lnTo>
                  <a:lnTo>
                    <a:pt x="118474" y="444331"/>
                  </a:lnTo>
                  <a:lnTo>
                    <a:pt x="115781" y="441639"/>
                  </a:lnTo>
                  <a:lnTo>
                    <a:pt x="129244" y="445677"/>
                  </a:lnTo>
                  <a:lnTo>
                    <a:pt x="166940" y="456448"/>
                  </a:lnTo>
                  <a:lnTo>
                    <a:pt x="218099" y="475296"/>
                  </a:lnTo>
                  <a:lnTo>
                    <a:pt x="247717" y="486066"/>
                  </a:lnTo>
                  <a:lnTo>
                    <a:pt x="277335" y="499529"/>
                  </a:lnTo>
                  <a:lnTo>
                    <a:pt x="285413" y="477988"/>
                  </a:lnTo>
                  <a:lnTo>
                    <a:pt x="288106" y="468564"/>
                  </a:lnTo>
                  <a:lnTo>
                    <a:pt x="290798" y="457794"/>
                  </a:lnTo>
                  <a:lnTo>
                    <a:pt x="290798" y="438946"/>
                  </a:lnTo>
                  <a:lnTo>
                    <a:pt x="290798" y="421444"/>
                  </a:lnTo>
                  <a:lnTo>
                    <a:pt x="288106" y="385095"/>
                  </a:lnTo>
                  <a:lnTo>
                    <a:pt x="282721" y="348745"/>
                  </a:lnTo>
                  <a:lnTo>
                    <a:pt x="275989" y="316434"/>
                  </a:lnTo>
                  <a:lnTo>
                    <a:pt x="269258" y="289509"/>
                  </a:lnTo>
                  <a:lnTo>
                    <a:pt x="263873" y="266622"/>
                  </a:lnTo>
                  <a:close/>
                  <a:moveTo>
                    <a:pt x="238973" y="0"/>
                  </a:moveTo>
                  <a:lnTo>
                    <a:pt x="240993" y="16159"/>
                  </a:lnTo>
                  <a:lnTo>
                    <a:pt x="245033" y="30299"/>
                  </a:lnTo>
                  <a:lnTo>
                    <a:pt x="247052" y="36359"/>
                  </a:lnTo>
                  <a:lnTo>
                    <a:pt x="251092" y="42418"/>
                  </a:lnTo>
                  <a:lnTo>
                    <a:pt x="265232" y="60598"/>
                  </a:lnTo>
                  <a:lnTo>
                    <a:pt x="271291" y="70698"/>
                  </a:lnTo>
                  <a:lnTo>
                    <a:pt x="275331" y="80797"/>
                  </a:lnTo>
                  <a:lnTo>
                    <a:pt x="277351" y="90897"/>
                  </a:lnTo>
                  <a:lnTo>
                    <a:pt x="277351" y="100996"/>
                  </a:lnTo>
                  <a:lnTo>
                    <a:pt x="275331" y="113116"/>
                  </a:lnTo>
                  <a:lnTo>
                    <a:pt x="271291" y="125236"/>
                  </a:lnTo>
                  <a:lnTo>
                    <a:pt x="267252" y="143415"/>
                  </a:lnTo>
                  <a:lnTo>
                    <a:pt x="265232" y="161594"/>
                  </a:lnTo>
                  <a:lnTo>
                    <a:pt x="265232" y="179774"/>
                  </a:lnTo>
                  <a:lnTo>
                    <a:pt x="267252" y="195933"/>
                  </a:lnTo>
                  <a:lnTo>
                    <a:pt x="271291" y="224212"/>
                  </a:lnTo>
                  <a:lnTo>
                    <a:pt x="275331" y="234312"/>
                  </a:lnTo>
                  <a:lnTo>
                    <a:pt x="265232" y="230272"/>
                  </a:lnTo>
                  <a:lnTo>
                    <a:pt x="243013" y="218152"/>
                  </a:lnTo>
                  <a:lnTo>
                    <a:pt x="230893" y="210073"/>
                  </a:lnTo>
                  <a:lnTo>
                    <a:pt x="218774" y="199973"/>
                  </a:lnTo>
                  <a:lnTo>
                    <a:pt x="210694" y="187854"/>
                  </a:lnTo>
                  <a:lnTo>
                    <a:pt x="208674" y="181794"/>
                  </a:lnTo>
                  <a:lnTo>
                    <a:pt x="206654" y="173714"/>
                  </a:lnTo>
                  <a:lnTo>
                    <a:pt x="204634" y="163614"/>
                  </a:lnTo>
                  <a:lnTo>
                    <a:pt x="204634" y="155535"/>
                  </a:lnTo>
                  <a:lnTo>
                    <a:pt x="208674" y="141395"/>
                  </a:lnTo>
                  <a:lnTo>
                    <a:pt x="214734" y="129276"/>
                  </a:lnTo>
                  <a:lnTo>
                    <a:pt x="220794" y="119176"/>
                  </a:lnTo>
                  <a:lnTo>
                    <a:pt x="228873" y="111096"/>
                  </a:lnTo>
                  <a:lnTo>
                    <a:pt x="232913" y="100996"/>
                  </a:lnTo>
                  <a:lnTo>
                    <a:pt x="234933" y="90897"/>
                  </a:lnTo>
                  <a:lnTo>
                    <a:pt x="232913" y="86857"/>
                  </a:lnTo>
                  <a:lnTo>
                    <a:pt x="230893" y="78777"/>
                  </a:lnTo>
                  <a:lnTo>
                    <a:pt x="226853" y="66658"/>
                  </a:lnTo>
                  <a:lnTo>
                    <a:pt x="224833" y="52518"/>
                  </a:lnTo>
                  <a:lnTo>
                    <a:pt x="224833" y="38379"/>
                  </a:lnTo>
                  <a:lnTo>
                    <a:pt x="228873" y="26259"/>
                  </a:lnTo>
                  <a:lnTo>
                    <a:pt x="234933" y="808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3" name="グループ化 32"/>
          <p:cNvGrpSpPr/>
          <p:nvPr/>
        </p:nvGrpSpPr>
        <p:grpSpPr>
          <a:xfrm>
            <a:off x="4151153" y="2821512"/>
            <a:ext cx="1612900" cy="1425575"/>
            <a:chOff x="4151153" y="2821512"/>
            <a:chExt cx="1612900" cy="1425575"/>
          </a:xfrm>
        </p:grpSpPr>
        <p:grpSp>
          <p:nvGrpSpPr>
            <p:cNvPr id="152" name="グループ化 151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53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4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6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4" name="グループ化 33"/>
          <p:cNvGrpSpPr/>
          <p:nvPr/>
        </p:nvGrpSpPr>
        <p:grpSpPr>
          <a:xfrm>
            <a:off x="6030753" y="2821512"/>
            <a:ext cx="1612900" cy="1425575"/>
            <a:chOff x="6030753" y="2821512"/>
            <a:chExt cx="1612900" cy="1425575"/>
          </a:xfrm>
        </p:grpSpPr>
        <p:grpSp>
          <p:nvGrpSpPr>
            <p:cNvPr id="149" name="グループ化 148"/>
            <p:cNvGrpSpPr/>
            <p:nvPr/>
          </p:nvGrpSpPr>
          <p:grpSpPr>
            <a:xfrm>
              <a:off x="60307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50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1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1" name="正方形/長方形 10"/>
            <p:cNvSpPr/>
            <p:nvPr/>
          </p:nvSpPr>
          <p:spPr bwMode="auto">
            <a:xfrm>
              <a:off x="6460804" y="3523164"/>
              <a:ext cx="737452" cy="434155"/>
            </a:xfrm>
            <a:custGeom>
              <a:avLst/>
              <a:gdLst/>
              <a:ahLst/>
              <a:cxnLst/>
              <a:rect l="l" t="t" r="r" b="b"/>
              <a:pathLst>
                <a:path w="737452" h="434155">
                  <a:moveTo>
                    <a:pt x="380129" y="275578"/>
                  </a:moveTo>
                  <a:lnTo>
                    <a:pt x="605155" y="434155"/>
                  </a:lnTo>
                  <a:lnTo>
                    <a:pt x="155104" y="434154"/>
                  </a:lnTo>
                  <a:close/>
                  <a:moveTo>
                    <a:pt x="731616" y="0"/>
                  </a:moveTo>
                  <a:cubicBezTo>
                    <a:pt x="756405" y="92511"/>
                    <a:pt x="699946" y="188018"/>
                    <a:pt x="605514" y="213321"/>
                  </a:cubicBezTo>
                  <a:cubicBezTo>
                    <a:pt x="511081" y="238624"/>
                    <a:pt x="414434" y="184142"/>
                    <a:pt x="389645" y="91631"/>
                  </a:cubicBezTo>
                  <a:close/>
                  <a:moveTo>
                    <a:pt x="5835" y="0"/>
                  </a:moveTo>
                  <a:lnTo>
                    <a:pt x="347805" y="91631"/>
                  </a:lnTo>
                  <a:cubicBezTo>
                    <a:pt x="323017" y="184142"/>
                    <a:pt x="226370" y="238624"/>
                    <a:pt x="131937" y="213321"/>
                  </a:cubicBezTo>
                  <a:cubicBezTo>
                    <a:pt x="37504" y="188018"/>
                    <a:pt x="-18953" y="92511"/>
                    <a:pt x="5835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7" name="グループ化 36"/>
          <p:cNvGrpSpPr/>
          <p:nvPr/>
        </p:nvGrpSpPr>
        <p:grpSpPr>
          <a:xfrm>
            <a:off x="7897653" y="2821512"/>
            <a:ext cx="1612900" cy="1425575"/>
            <a:chOff x="7897653" y="2821512"/>
            <a:chExt cx="1612900" cy="1425575"/>
          </a:xfrm>
        </p:grpSpPr>
        <p:grpSp>
          <p:nvGrpSpPr>
            <p:cNvPr id="161" name="グループ化 160"/>
            <p:cNvGrpSpPr/>
            <p:nvPr/>
          </p:nvGrpSpPr>
          <p:grpSpPr>
            <a:xfrm>
              <a:off x="78976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62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63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5" name="円/楕円 34"/>
            <p:cNvSpPr/>
            <p:nvPr/>
          </p:nvSpPr>
          <p:spPr bwMode="auto">
            <a:xfrm>
              <a:off x="8186912" y="3682993"/>
              <a:ext cx="289396" cy="490702"/>
            </a:xfrm>
            <a:custGeom>
              <a:avLst/>
              <a:gdLst/>
              <a:ahLst/>
              <a:cxnLst/>
              <a:rect l="l" t="t" r="r" b="b"/>
              <a:pathLst>
                <a:path w="276500" h="488792">
                  <a:moveTo>
                    <a:pt x="134026" y="0"/>
                  </a:moveTo>
                  <a:cubicBezTo>
                    <a:pt x="175925" y="46136"/>
                    <a:pt x="198670" y="106862"/>
                    <a:pt x="209954" y="167064"/>
                  </a:cubicBezTo>
                  <a:cubicBezTo>
                    <a:pt x="220013" y="153015"/>
                    <a:pt x="229538" y="135731"/>
                    <a:pt x="238785" y="114486"/>
                  </a:cubicBezTo>
                  <a:cubicBezTo>
                    <a:pt x="312089" y="262538"/>
                    <a:pt x="260254" y="380973"/>
                    <a:pt x="235610" y="436305"/>
                  </a:cubicBezTo>
                  <a:cubicBezTo>
                    <a:pt x="223163" y="464253"/>
                    <a:pt x="202980" y="482846"/>
                    <a:pt x="180337" y="488792"/>
                  </a:cubicBezTo>
                  <a:lnTo>
                    <a:pt x="191042" y="473376"/>
                  </a:lnTo>
                  <a:cubicBezTo>
                    <a:pt x="201993" y="446077"/>
                    <a:pt x="225029" y="387646"/>
                    <a:pt x="192452" y="314603"/>
                  </a:cubicBezTo>
                  <a:cubicBezTo>
                    <a:pt x="188343" y="325084"/>
                    <a:pt x="184110" y="333611"/>
                    <a:pt x="179640" y="340542"/>
                  </a:cubicBezTo>
                  <a:cubicBezTo>
                    <a:pt x="174626" y="310841"/>
                    <a:pt x="164518" y="280881"/>
                    <a:pt x="145898" y="258119"/>
                  </a:cubicBezTo>
                  <a:cubicBezTo>
                    <a:pt x="145998" y="282055"/>
                    <a:pt x="144577" y="300885"/>
                    <a:pt x="142364" y="316916"/>
                  </a:cubicBezTo>
                  <a:cubicBezTo>
                    <a:pt x="135329" y="311158"/>
                    <a:pt x="127063" y="306720"/>
                    <a:pt x="117561" y="303461"/>
                  </a:cubicBezTo>
                  <a:cubicBezTo>
                    <a:pt x="122809" y="332736"/>
                    <a:pt x="121554" y="353903"/>
                    <a:pt x="118678" y="372439"/>
                  </a:cubicBezTo>
                  <a:cubicBezTo>
                    <a:pt x="109063" y="371603"/>
                    <a:pt x="98306" y="373412"/>
                    <a:pt x="86337" y="378908"/>
                  </a:cubicBezTo>
                  <a:cubicBezTo>
                    <a:pt x="116292" y="421174"/>
                    <a:pt x="107191" y="453732"/>
                    <a:pt x="128557" y="485571"/>
                  </a:cubicBezTo>
                  <a:cubicBezTo>
                    <a:pt x="127323" y="485841"/>
                    <a:pt x="126488" y="485356"/>
                    <a:pt x="125658" y="484843"/>
                  </a:cubicBezTo>
                  <a:cubicBezTo>
                    <a:pt x="124104" y="484553"/>
                    <a:pt x="122660" y="483828"/>
                    <a:pt x="121381" y="482560"/>
                  </a:cubicBezTo>
                  <a:cubicBezTo>
                    <a:pt x="118285" y="481845"/>
                    <a:pt x="115534" y="480021"/>
                    <a:pt x="112831" y="477997"/>
                  </a:cubicBezTo>
                  <a:lnTo>
                    <a:pt x="102979" y="468605"/>
                  </a:lnTo>
                  <a:cubicBezTo>
                    <a:pt x="100400" y="467696"/>
                    <a:pt x="98373" y="465706"/>
                    <a:pt x="96383" y="463603"/>
                  </a:cubicBezTo>
                  <a:cubicBezTo>
                    <a:pt x="46418" y="398083"/>
                    <a:pt x="68222" y="331534"/>
                    <a:pt x="0" y="244828"/>
                  </a:cubicBezTo>
                  <a:cubicBezTo>
                    <a:pt x="26934" y="233688"/>
                    <a:pt x="51138" y="230020"/>
                    <a:pt x="72775" y="231716"/>
                  </a:cubicBezTo>
                  <a:cubicBezTo>
                    <a:pt x="79247" y="194146"/>
                    <a:pt x="82072" y="151241"/>
                    <a:pt x="70262" y="91904"/>
                  </a:cubicBezTo>
                  <a:cubicBezTo>
                    <a:pt x="91643" y="98509"/>
                    <a:pt x="110243" y="107506"/>
                    <a:pt x="126073" y="119175"/>
                  </a:cubicBezTo>
                  <a:cubicBezTo>
                    <a:pt x="131054" y="86683"/>
                    <a:pt x="134251" y="48515"/>
                    <a:pt x="13402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6" name="円/楕円 34"/>
            <p:cNvSpPr/>
            <p:nvPr/>
          </p:nvSpPr>
          <p:spPr bwMode="auto">
            <a:xfrm>
              <a:off x="8906992" y="3682993"/>
              <a:ext cx="289396" cy="490702"/>
            </a:xfrm>
            <a:custGeom>
              <a:avLst/>
              <a:gdLst/>
              <a:ahLst/>
              <a:cxnLst/>
              <a:rect l="l" t="t" r="r" b="b"/>
              <a:pathLst>
                <a:path w="276500" h="488792">
                  <a:moveTo>
                    <a:pt x="134026" y="0"/>
                  </a:moveTo>
                  <a:cubicBezTo>
                    <a:pt x="175925" y="46136"/>
                    <a:pt x="198670" y="106862"/>
                    <a:pt x="209954" y="167064"/>
                  </a:cubicBezTo>
                  <a:cubicBezTo>
                    <a:pt x="220013" y="153015"/>
                    <a:pt x="229538" y="135731"/>
                    <a:pt x="238785" y="114486"/>
                  </a:cubicBezTo>
                  <a:cubicBezTo>
                    <a:pt x="312089" y="262538"/>
                    <a:pt x="260254" y="380973"/>
                    <a:pt x="235610" y="436305"/>
                  </a:cubicBezTo>
                  <a:cubicBezTo>
                    <a:pt x="223163" y="464253"/>
                    <a:pt x="202980" y="482846"/>
                    <a:pt x="180337" y="488792"/>
                  </a:cubicBezTo>
                  <a:lnTo>
                    <a:pt x="191042" y="473376"/>
                  </a:lnTo>
                  <a:cubicBezTo>
                    <a:pt x="201993" y="446077"/>
                    <a:pt x="225029" y="387646"/>
                    <a:pt x="192452" y="314603"/>
                  </a:cubicBezTo>
                  <a:cubicBezTo>
                    <a:pt x="188343" y="325084"/>
                    <a:pt x="184110" y="333611"/>
                    <a:pt x="179640" y="340542"/>
                  </a:cubicBezTo>
                  <a:cubicBezTo>
                    <a:pt x="174626" y="310841"/>
                    <a:pt x="164518" y="280881"/>
                    <a:pt x="145898" y="258119"/>
                  </a:cubicBezTo>
                  <a:cubicBezTo>
                    <a:pt x="145998" y="282055"/>
                    <a:pt x="144577" y="300885"/>
                    <a:pt x="142364" y="316916"/>
                  </a:cubicBezTo>
                  <a:cubicBezTo>
                    <a:pt x="135329" y="311158"/>
                    <a:pt x="127063" y="306720"/>
                    <a:pt x="117561" y="303461"/>
                  </a:cubicBezTo>
                  <a:cubicBezTo>
                    <a:pt x="122809" y="332736"/>
                    <a:pt x="121554" y="353903"/>
                    <a:pt x="118678" y="372439"/>
                  </a:cubicBezTo>
                  <a:cubicBezTo>
                    <a:pt x="109063" y="371603"/>
                    <a:pt x="98306" y="373412"/>
                    <a:pt x="86337" y="378908"/>
                  </a:cubicBezTo>
                  <a:cubicBezTo>
                    <a:pt x="116292" y="421174"/>
                    <a:pt x="107191" y="453732"/>
                    <a:pt x="128557" y="485571"/>
                  </a:cubicBezTo>
                  <a:cubicBezTo>
                    <a:pt x="127323" y="485841"/>
                    <a:pt x="126488" y="485356"/>
                    <a:pt x="125658" y="484843"/>
                  </a:cubicBezTo>
                  <a:cubicBezTo>
                    <a:pt x="124104" y="484553"/>
                    <a:pt x="122660" y="483828"/>
                    <a:pt x="121381" y="482560"/>
                  </a:cubicBezTo>
                  <a:cubicBezTo>
                    <a:pt x="118285" y="481845"/>
                    <a:pt x="115534" y="480021"/>
                    <a:pt x="112831" y="477997"/>
                  </a:cubicBezTo>
                  <a:lnTo>
                    <a:pt x="102979" y="468605"/>
                  </a:lnTo>
                  <a:cubicBezTo>
                    <a:pt x="100400" y="467696"/>
                    <a:pt x="98373" y="465706"/>
                    <a:pt x="96383" y="463603"/>
                  </a:cubicBezTo>
                  <a:cubicBezTo>
                    <a:pt x="46418" y="398083"/>
                    <a:pt x="68222" y="331534"/>
                    <a:pt x="0" y="244828"/>
                  </a:cubicBezTo>
                  <a:cubicBezTo>
                    <a:pt x="26934" y="233688"/>
                    <a:pt x="51138" y="230020"/>
                    <a:pt x="72775" y="231716"/>
                  </a:cubicBezTo>
                  <a:cubicBezTo>
                    <a:pt x="79247" y="194146"/>
                    <a:pt x="82072" y="151241"/>
                    <a:pt x="70262" y="91904"/>
                  </a:cubicBezTo>
                  <a:cubicBezTo>
                    <a:pt x="91643" y="98509"/>
                    <a:pt x="110243" y="107506"/>
                    <a:pt x="126073" y="119175"/>
                  </a:cubicBezTo>
                  <a:cubicBezTo>
                    <a:pt x="131054" y="86683"/>
                    <a:pt x="134251" y="48515"/>
                    <a:pt x="13402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7" name="円/楕円 34"/>
            <p:cNvSpPr/>
            <p:nvPr/>
          </p:nvSpPr>
          <p:spPr bwMode="auto">
            <a:xfrm>
              <a:off x="8450036" y="3310052"/>
              <a:ext cx="448548" cy="760562"/>
            </a:xfrm>
            <a:custGeom>
              <a:avLst/>
              <a:gdLst/>
              <a:ahLst/>
              <a:cxnLst/>
              <a:rect l="l" t="t" r="r" b="b"/>
              <a:pathLst>
                <a:path w="276500" h="488792">
                  <a:moveTo>
                    <a:pt x="134026" y="0"/>
                  </a:moveTo>
                  <a:cubicBezTo>
                    <a:pt x="175925" y="46136"/>
                    <a:pt x="198670" y="106862"/>
                    <a:pt x="209954" y="167064"/>
                  </a:cubicBezTo>
                  <a:cubicBezTo>
                    <a:pt x="220013" y="153015"/>
                    <a:pt x="229538" y="135731"/>
                    <a:pt x="238785" y="114486"/>
                  </a:cubicBezTo>
                  <a:cubicBezTo>
                    <a:pt x="312089" y="262538"/>
                    <a:pt x="260254" y="380973"/>
                    <a:pt x="235610" y="436305"/>
                  </a:cubicBezTo>
                  <a:cubicBezTo>
                    <a:pt x="223163" y="464253"/>
                    <a:pt x="202980" y="482846"/>
                    <a:pt x="180337" y="488792"/>
                  </a:cubicBezTo>
                  <a:lnTo>
                    <a:pt x="191042" y="473376"/>
                  </a:lnTo>
                  <a:cubicBezTo>
                    <a:pt x="201993" y="446077"/>
                    <a:pt x="225029" y="387646"/>
                    <a:pt x="192452" y="314603"/>
                  </a:cubicBezTo>
                  <a:cubicBezTo>
                    <a:pt x="188343" y="325084"/>
                    <a:pt x="184110" y="333611"/>
                    <a:pt x="179640" y="340542"/>
                  </a:cubicBezTo>
                  <a:cubicBezTo>
                    <a:pt x="174626" y="310841"/>
                    <a:pt x="164518" y="280881"/>
                    <a:pt x="145898" y="258119"/>
                  </a:cubicBezTo>
                  <a:cubicBezTo>
                    <a:pt x="145998" y="282055"/>
                    <a:pt x="144577" y="300885"/>
                    <a:pt x="142364" y="316916"/>
                  </a:cubicBezTo>
                  <a:cubicBezTo>
                    <a:pt x="135329" y="311158"/>
                    <a:pt x="127063" y="306720"/>
                    <a:pt x="117561" y="303461"/>
                  </a:cubicBezTo>
                  <a:cubicBezTo>
                    <a:pt x="122809" y="332736"/>
                    <a:pt x="121554" y="353903"/>
                    <a:pt x="118678" y="372439"/>
                  </a:cubicBezTo>
                  <a:cubicBezTo>
                    <a:pt x="109063" y="371603"/>
                    <a:pt x="98306" y="373412"/>
                    <a:pt x="86337" y="378908"/>
                  </a:cubicBezTo>
                  <a:cubicBezTo>
                    <a:pt x="116292" y="421174"/>
                    <a:pt x="107191" y="453732"/>
                    <a:pt x="128557" y="485571"/>
                  </a:cubicBezTo>
                  <a:cubicBezTo>
                    <a:pt x="127323" y="485841"/>
                    <a:pt x="126488" y="485356"/>
                    <a:pt x="125658" y="484843"/>
                  </a:cubicBezTo>
                  <a:cubicBezTo>
                    <a:pt x="124104" y="484553"/>
                    <a:pt x="122660" y="483828"/>
                    <a:pt x="121381" y="482560"/>
                  </a:cubicBezTo>
                  <a:cubicBezTo>
                    <a:pt x="118285" y="481845"/>
                    <a:pt x="115534" y="480021"/>
                    <a:pt x="112831" y="477997"/>
                  </a:cubicBezTo>
                  <a:lnTo>
                    <a:pt x="102979" y="468605"/>
                  </a:lnTo>
                  <a:cubicBezTo>
                    <a:pt x="100400" y="467696"/>
                    <a:pt x="98373" y="465706"/>
                    <a:pt x="96383" y="463603"/>
                  </a:cubicBezTo>
                  <a:cubicBezTo>
                    <a:pt x="46418" y="398083"/>
                    <a:pt x="68222" y="331534"/>
                    <a:pt x="0" y="244828"/>
                  </a:cubicBezTo>
                  <a:cubicBezTo>
                    <a:pt x="26934" y="233688"/>
                    <a:pt x="51138" y="230020"/>
                    <a:pt x="72775" y="231716"/>
                  </a:cubicBezTo>
                  <a:cubicBezTo>
                    <a:pt x="79247" y="194146"/>
                    <a:pt x="82072" y="151241"/>
                    <a:pt x="70262" y="91904"/>
                  </a:cubicBezTo>
                  <a:cubicBezTo>
                    <a:pt x="91643" y="98509"/>
                    <a:pt x="110243" y="107506"/>
                    <a:pt x="126073" y="119175"/>
                  </a:cubicBezTo>
                  <a:cubicBezTo>
                    <a:pt x="131054" y="86683"/>
                    <a:pt x="134251" y="48515"/>
                    <a:pt x="13402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4" name="グループ化 23"/>
          <p:cNvGrpSpPr/>
          <p:nvPr/>
        </p:nvGrpSpPr>
        <p:grpSpPr>
          <a:xfrm>
            <a:off x="2284253" y="4790012"/>
            <a:ext cx="1612900" cy="1425575"/>
            <a:chOff x="2284253" y="4790012"/>
            <a:chExt cx="1612900" cy="1425575"/>
          </a:xfrm>
        </p:grpSpPr>
        <p:grpSp>
          <p:nvGrpSpPr>
            <p:cNvPr id="140" name="グループ化 139"/>
            <p:cNvGrpSpPr/>
            <p:nvPr/>
          </p:nvGrpSpPr>
          <p:grpSpPr>
            <a:xfrm>
              <a:off x="22842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41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2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52" name="正方形/長方形 51"/>
            <p:cNvSpPr/>
            <p:nvPr/>
          </p:nvSpPr>
          <p:spPr bwMode="auto">
            <a:xfrm>
              <a:off x="2676206" y="5379649"/>
              <a:ext cx="844234" cy="766592"/>
            </a:xfrm>
            <a:custGeom>
              <a:avLst/>
              <a:gdLst/>
              <a:ahLst/>
              <a:cxnLst/>
              <a:rect l="l" t="t" r="r" b="b"/>
              <a:pathLst>
                <a:path w="1344293" h="1220660">
                  <a:moveTo>
                    <a:pt x="461695" y="165652"/>
                  </a:moveTo>
                  <a:lnTo>
                    <a:pt x="315482" y="165653"/>
                  </a:lnTo>
                  <a:lnTo>
                    <a:pt x="315481" y="205055"/>
                  </a:lnTo>
                  <a:cubicBezTo>
                    <a:pt x="315481" y="226818"/>
                    <a:pt x="348212" y="244459"/>
                    <a:pt x="388588" y="244459"/>
                  </a:cubicBezTo>
                  <a:cubicBezTo>
                    <a:pt x="428964" y="244459"/>
                    <a:pt x="461695" y="226818"/>
                    <a:pt x="461695" y="205055"/>
                  </a:cubicBezTo>
                  <a:close/>
                  <a:moveTo>
                    <a:pt x="461697" y="0"/>
                  </a:moveTo>
                  <a:cubicBezTo>
                    <a:pt x="560173" y="0"/>
                    <a:pt x="640004" y="93791"/>
                    <a:pt x="640004" y="209490"/>
                  </a:cubicBezTo>
                  <a:lnTo>
                    <a:pt x="640004" y="418978"/>
                  </a:lnTo>
                  <a:lnTo>
                    <a:pt x="638018" y="418978"/>
                  </a:lnTo>
                  <a:lnTo>
                    <a:pt x="682998" y="430527"/>
                  </a:lnTo>
                  <a:lnTo>
                    <a:pt x="669637" y="433957"/>
                  </a:lnTo>
                  <a:cubicBezTo>
                    <a:pt x="672519" y="434441"/>
                    <a:pt x="675415" y="434461"/>
                    <a:pt x="678320" y="434461"/>
                  </a:cubicBezTo>
                  <a:cubicBezTo>
                    <a:pt x="804613" y="434460"/>
                    <a:pt x="920844" y="398336"/>
                    <a:pt x="1001614" y="401590"/>
                  </a:cubicBezTo>
                  <a:lnTo>
                    <a:pt x="1075719" y="200728"/>
                  </a:lnTo>
                  <a:lnTo>
                    <a:pt x="1076262" y="201041"/>
                  </a:lnTo>
                  <a:cubicBezTo>
                    <a:pt x="1076524" y="199524"/>
                    <a:pt x="1077285" y="198016"/>
                    <a:pt x="1078137" y="196540"/>
                  </a:cubicBezTo>
                  <a:cubicBezTo>
                    <a:pt x="1086103" y="182742"/>
                    <a:pt x="1100515" y="174406"/>
                    <a:pt x="1117376" y="172083"/>
                  </a:cubicBezTo>
                  <a:cubicBezTo>
                    <a:pt x="1134237" y="169762"/>
                    <a:pt x="1153547" y="173452"/>
                    <a:pt x="1171309" y="183708"/>
                  </a:cubicBezTo>
                  <a:cubicBezTo>
                    <a:pt x="1191820" y="195550"/>
                    <a:pt x="1205783" y="213555"/>
                    <a:pt x="1209823" y="232253"/>
                  </a:cubicBezTo>
                  <a:cubicBezTo>
                    <a:pt x="1225253" y="234606"/>
                    <a:pt x="1240863" y="242843"/>
                    <a:pt x="1253894" y="255873"/>
                  </a:cubicBezTo>
                  <a:cubicBezTo>
                    <a:pt x="1268420" y="270398"/>
                    <a:pt x="1276987" y="288128"/>
                    <a:pt x="1279075" y="305041"/>
                  </a:cubicBezTo>
                  <a:cubicBezTo>
                    <a:pt x="1299237" y="307738"/>
                    <a:pt x="1319212" y="322251"/>
                    <a:pt x="1332001" y="344402"/>
                  </a:cubicBezTo>
                  <a:cubicBezTo>
                    <a:pt x="1352511" y="379925"/>
                    <a:pt x="1346766" y="421641"/>
                    <a:pt x="1319168" y="437573"/>
                  </a:cubicBezTo>
                  <a:cubicBezTo>
                    <a:pt x="1317693" y="438426"/>
                    <a:pt x="1316186" y="439186"/>
                    <a:pt x="1314668" y="439448"/>
                  </a:cubicBezTo>
                  <a:lnTo>
                    <a:pt x="1314980" y="439991"/>
                  </a:lnTo>
                  <a:lnTo>
                    <a:pt x="1113889" y="514182"/>
                  </a:lnTo>
                  <a:cubicBezTo>
                    <a:pt x="1115084" y="522145"/>
                    <a:pt x="1115393" y="530671"/>
                    <a:pt x="1115393" y="539750"/>
                  </a:cubicBezTo>
                  <a:cubicBezTo>
                    <a:pt x="1115393" y="718147"/>
                    <a:pt x="1001784" y="870523"/>
                    <a:pt x="841255" y="930051"/>
                  </a:cubicBezTo>
                  <a:lnTo>
                    <a:pt x="841255" y="1049777"/>
                  </a:lnTo>
                  <a:lnTo>
                    <a:pt x="847356" y="1072551"/>
                  </a:lnTo>
                  <a:lnTo>
                    <a:pt x="824930" y="1111396"/>
                  </a:lnTo>
                  <a:lnTo>
                    <a:pt x="781603" y="1123005"/>
                  </a:lnTo>
                  <a:lnTo>
                    <a:pt x="710494" y="1201316"/>
                  </a:lnTo>
                  <a:lnTo>
                    <a:pt x="742758" y="1100578"/>
                  </a:lnTo>
                  <a:lnTo>
                    <a:pt x="637103" y="1105670"/>
                  </a:lnTo>
                  <a:lnTo>
                    <a:pt x="731149" y="1057251"/>
                  </a:lnTo>
                  <a:lnTo>
                    <a:pt x="652839" y="986142"/>
                  </a:lnTo>
                  <a:lnTo>
                    <a:pt x="753575" y="1018406"/>
                  </a:lnTo>
                  <a:lnTo>
                    <a:pt x="795535" y="1007162"/>
                  </a:lnTo>
                  <a:lnTo>
                    <a:pt x="795536" y="943969"/>
                  </a:lnTo>
                  <a:cubicBezTo>
                    <a:pt x="761409" y="954346"/>
                    <a:pt x="725186" y="959040"/>
                    <a:pt x="687845" y="959039"/>
                  </a:cubicBezTo>
                  <a:lnTo>
                    <a:pt x="610273" y="951371"/>
                  </a:lnTo>
                  <a:lnTo>
                    <a:pt x="610272" y="1056306"/>
                  </a:lnTo>
                  <a:lnTo>
                    <a:pt x="619809" y="1091896"/>
                  </a:lnTo>
                  <a:lnTo>
                    <a:pt x="597382" y="1130741"/>
                  </a:lnTo>
                  <a:lnTo>
                    <a:pt x="554055" y="1142350"/>
                  </a:lnTo>
                  <a:lnTo>
                    <a:pt x="482946" y="1220660"/>
                  </a:lnTo>
                  <a:lnTo>
                    <a:pt x="515210" y="1119923"/>
                  </a:lnTo>
                  <a:lnTo>
                    <a:pt x="409555" y="1125015"/>
                  </a:lnTo>
                  <a:lnTo>
                    <a:pt x="503601" y="1076596"/>
                  </a:lnTo>
                  <a:lnTo>
                    <a:pt x="425290" y="1005488"/>
                  </a:lnTo>
                  <a:lnTo>
                    <a:pt x="526028" y="1037751"/>
                  </a:lnTo>
                  <a:lnTo>
                    <a:pt x="564554" y="1027428"/>
                  </a:lnTo>
                  <a:lnTo>
                    <a:pt x="564554" y="939219"/>
                  </a:lnTo>
                  <a:cubicBezTo>
                    <a:pt x="388249" y="889092"/>
                    <a:pt x="260297" y="729075"/>
                    <a:pt x="260297" y="539749"/>
                  </a:cubicBezTo>
                  <a:cubicBezTo>
                    <a:pt x="260297" y="508313"/>
                    <a:pt x="263648" y="483471"/>
                    <a:pt x="271009" y="464334"/>
                  </a:cubicBezTo>
                  <a:lnTo>
                    <a:pt x="270045" y="464281"/>
                  </a:lnTo>
                  <a:lnTo>
                    <a:pt x="271901" y="462718"/>
                  </a:lnTo>
                  <a:lnTo>
                    <a:pt x="283564" y="441610"/>
                  </a:lnTo>
                  <a:lnTo>
                    <a:pt x="240396" y="430526"/>
                  </a:lnTo>
                  <a:lnTo>
                    <a:pt x="285375" y="418978"/>
                  </a:lnTo>
                  <a:lnTo>
                    <a:pt x="283390" y="418978"/>
                  </a:lnTo>
                  <a:lnTo>
                    <a:pt x="283390" y="352135"/>
                  </a:lnTo>
                  <a:cubicBezTo>
                    <a:pt x="151629" y="367571"/>
                    <a:pt x="44392" y="350727"/>
                    <a:pt x="39386" y="313370"/>
                  </a:cubicBezTo>
                  <a:cubicBezTo>
                    <a:pt x="119935" y="308309"/>
                    <a:pt x="201924" y="300344"/>
                    <a:pt x="283390" y="287875"/>
                  </a:cubicBezTo>
                  <a:lnTo>
                    <a:pt x="283390" y="275674"/>
                  </a:lnTo>
                  <a:cubicBezTo>
                    <a:pt x="188342" y="271308"/>
                    <a:pt x="92963" y="275614"/>
                    <a:pt x="1" y="285099"/>
                  </a:cubicBezTo>
                  <a:lnTo>
                    <a:pt x="0" y="285098"/>
                  </a:lnTo>
                  <a:cubicBezTo>
                    <a:pt x="0" y="227541"/>
                    <a:pt x="116144" y="180880"/>
                    <a:pt x="259418" y="180881"/>
                  </a:cubicBezTo>
                  <a:lnTo>
                    <a:pt x="287987" y="182735"/>
                  </a:lnTo>
                  <a:cubicBezTo>
                    <a:pt x="296179" y="79493"/>
                    <a:pt x="371037" y="0"/>
                    <a:pt x="461697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3" name="グループ化 22"/>
          <p:cNvGrpSpPr/>
          <p:nvPr/>
        </p:nvGrpSpPr>
        <p:grpSpPr>
          <a:xfrm>
            <a:off x="404653" y="4790012"/>
            <a:ext cx="1612900" cy="1425575"/>
            <a:chOff x="404653" y="4790012"/>
            <a:chExt cx="1612900" cy="1425575"/>
          </a:xfrm>
        </p:grpSpPr>
        <p:grpSp>
          <p:nvGrpSpPr>
            <p:cNvPr id="143" name="グループ化 142"/>
            <p:cNvGrpSpPr/>
            <p:nvPr/>
          </p:nvGrpSpPr>
          <p:grpSpPr>
            <a:xfrm>
              <a:off x="4046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44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5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97" name="円/楕円 96"/>
            <p:cNvSpPr/>
            <p:nvPr/>
          </p:nvSpPr>
          <p:spPr bwMode="auto">
            <a:xfrm>
              <a:off x="850581" y="5419711"/>
              <a:ext cx="721044" cy="661638"/>
            </a:xfrm>
            <a:custGeom>
              <a:avLst/>
              <a:gdLst/>
              <a:ahLst/>
              <a:cxnLst/>
              <a:rect l="l" t="t" r="r" b="b"/>
              <a:pathLst>
                <a:path w="1157957" h="1062554">
                  <a:moveTo>
                    <a:pt x="343159" y="625435"/>
                  </a:moveTo>
                  <a:cubicBezTo>
                    <a:pt x="320808" y="628072"/>
                    <a:pt x="303826" y="647306"/>
                    <a:pt x="303826" y="670506"/>
                  </a:cubicBezTo>
                  <a:lnTo>
                    <a:pt x="303826" y="856590"/>
                  </a:lnTo>
                  <a:cubicBezTo>
                    <a:pt x="303826" y="882283"/>
                    <a:pt x="324655" y="903112"/>
                    <a:pt x="350349" y="903112"/>
                  </a:cubicBezTo>
                  <a:lnTo>
                    <a:pt x="350685" y="903112"/>
                  </a:lnTo>
                  <a:lnTo>
                    <a:pt x="393775" y="803554"/>
                  </a:lnTo>
                  <a:lnTo>
                    <a:pt x="436865" y="903112"/>
                  </a:lnTo>
                  <a:lnTo>
                    <a:pt x="443286" y="903112"/>
                  </a:lnTo>
                  <a:lnTo>
                    <a:pt x="486376" y="803554"/>
                  </a:lnTo>
                  <a:lnTo>
                    <a:pt x="529467" y="903112"/>
                  </a:lnTo>
                  <a:lnTo>
                    <a:pt x="535888" y="903112"/>
                  </a:lnTo>
                  <a:lnTo>
                    <a:pt x="578978" y="803554"/>
                  </a:lnTo>
                  <a:lnTo>
                    <a:pt x="622068" y="903112"/>
                  </a:lnTo>
                  <a:lnTo>
                    <a:pt x="628489" y="903112"/>
                  </a:lnTo>
                  <a:lnTo>
                    <a:pt x="671580" y="803554"/>
                  </a:lnTo>
                  <a:lnTo>
                    <a:pt x="714670" y="903112"/>
                  </a:lnTo>
                  <a:lnTo>
                    <a:pt x="721091" y="903112"/>
                  </a:lnTo>
                  <a:lnTo>
                    <a:pt x="764181" y="803554"/>
                  </a:lnTo>
                  <a:lnTo>
                    <a:pt x="807271" y="903112"/>
                  </a:lnTo>
                  <a:lnTo>
                    <a:pt x="807608" y="903112"/>
                  </a:lnTo>
                  <a:cubicBezTo>
                    <a:pt x="833301" y="903112"/>
                    <a:pt x="854130" y="882283"/>
                    <a:pt x="854130" y="856590"/>
                  </a:cubicBezTo>
                  <a:lnTo>
                    <a:pt x="854130" y="670506"/>
                  </a:lnTo>
                  <a:cubicBezTo>
                    <a:pt x="854130" y="647306"/>
                    <a:pt x="837148" y="628072"/>
                    <a:pt x="814797" y="625435"/>
                  </a:cubicBezTo>
                  <a:lnTo>
                    <a:pt x="764181" y="742380"/>
                  </a:lnTo>
                  <a:lnTo>
                    <a:pt x="717880" y="635405"/>
                  </a:lnTo>
                  <a:lnTo>
                    <a:pt x="671580" y="742380"/>
                  </a:lnTo>
                  <a:lnTo>
                    <a:pt x="625279" y="635405"/>
                  </a:lnTo>
                  <a:lnTo>
                    <a:pt x="578978" y="742380"/>
                  </a:lnTo>
                  <a:lnTo>
                    <a:pt x="532677" y="635405"/>
                  </a:lnTo>
                  <a:lnTo>
                    <a:pt x="486376" y="742380"/>
                  </a:lnTo>
                  <a:lnTo>
                    <a:pt x="440076" y="635405"/>
                  </a:lnTo>
                  <a:lnTo>
                    <a:pt x="393775" y="742380"/>
                  </a:lnTo>
                  <a:close/>
                  <a:moveTo>
                    <a:pt x="834044" y="290150"/>
                  </a:moveTo>
                  <a:cubicBezTo>
                    <a:pt x="781405" y="290150"/>
                    <a:pt x="738732" y="332823"/>
                    <a:pt x="738732" y="385462"/>
                  </a:cubicBezTo>
                  <a:cubicBezTo>
                    <a:pt x="738732" y="438101"/>
                    <a:pt x="781405" y="480774"/>
                    <a:pt x="834044" y="480774"/>
                  </a:cubicBezTo>
                  <a:cubicBezTo>
                    <a:pt x="886683" y="480774"/>
                    <a:pt x="929356" y="438101"/>
                    <a:pt x="929356" y="385462"/>
                  </a:cubicBezTo>
                  <a:cubicBezTo>
                    <a:pt x="929356" y="332823"/>
                    <a:pt x="886683" y="290150"/>
                    <a:pt x="834044" y="290150"/>
                  </a:cubicBezTo>
                  <a:close/>
                  <a:moveTo>
                    <a:pt x="323912" y="290150"/>
                  </a:moveTo>
                  <a:cubicBezTo>
                    <a:pt x="271273" y="290150"/>
                    <a:pt x="228600" y="332823"/>
                    <a:pt x="228600" y="385462"/>
                  </a:cubicBezTo>
                  <a:cubicBezTo>
                    <a:pt x="228600" y="438101"/>
                    <a:pt x="271273" y="480774"/>
                    <a:pt x="323912" y="480774"/>
                  </a:cubicBezTo>
                  <a:cubicBezTo>
                    <a:pt x="376551" y="480774"/>
                    <a:pt x="419224" y="438101"/>
                    <a:pt x="419224" y="385462"/>
                  </a:cubicBezTo>
                  <a:cubicBezTo>
                    <a:pt x="419224" y="332823"/>
                    <a:pt x="376551" y="290150"/>
                    <a:pt x="323912" y="290150"/>
                  </a:cubicBezTo>
                  <a:close/>
                  <a:moveTo>
                    <a:pt x="157497" y="0"/>
                  </a:moveTo>
                  <a:cubicBezTo>
                    <a:pt x="217515" y="0"/>
                    <a:pt x="269692" y="33572"/>
                    <a:pt x="294383" y="83979"/>
                  </a:cubicBezTo>
                  <a:cubicBezTo>
                    <a:pt x="376149" y="30443"/>
                    <a:pt x="474009" y="0"/>
                    <a:pt x="578979" y="0"/>
                  </a:cubicBezTo>
                  <a:cubicBezTo>
                    <a:pt x="683949" y="0"/>
                    <a:pt x="781808" y="30443"/>
                    <a:pt x="863575" y="83979"/>
                  </a:cubicBezTo>
                  <a:cubicBezTo>
                    <a:pt x="888265" y="33572"/>
                    <a:pt x="940442" y="0"/>
                    <a:pt x="1000460" y="0"/>
                  </a:cubicBezTo>
                  <a:cubicBezTo>
                    <a:pt x="1087443" y="0"/>
                    <a:pt x="1157957" y="70514"/>
                    <a:pt x="1157957" y="157497"/>
                  </a:cubicBezTo>
                  <a:cubicBezTo>
                    <a:pt x="1157957" y="224378"/>
                    <a:pt x="1116269" y="281522"/>
                    <a:pt x="1057145" y="303550"/>
                  </a:cubicBezTo>
                  <a:cubicBezTo>
                    <a:pt x="1091770" y="371998"/>
                    <a:pt x="1110256" y="449479"/>
                    <a:pt x="1110256" y="531277"/>
                  </a:cubicBezTo>
                  <a:cubicBezTo>
                    <a:pt x="1110256" y="824693"/>
                    <a:pt x="872395" y="1062554"/>
                    <a:pt x="578979" y="1062554"/>
                  </a:cubicBezTo>
                  <a:cubicBezTo>
                    <a:pt x="285563" y="1062554"/>
                    <a:pt x="47702" y="824693"/>
                    <a:pt x="47702" y="531277"/>
                  </a:cubicBezTo>
                  <a:cubicBezTo>
                    <a:pt x="47702" y="449479"/>
                    <a:pt x="66188" y="371999"/>
                    <a:pt x="100813" y="303550"/>
                  </a:cubicBezTo>
                  <a:cubicBezTo>
                    <a:pt x="41688" y="281523"/>
                    <a:pt x="0" y="224378"/>
                    <a:pt x="0" y="157497"/>
                  </a:cubicBezTo>
                  <a:cubicBezTo>
                    <a:pt x="0" y="70514"/>
                    <a:pt x="70514" y="0"/>
                    <a:pt x="157497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151153" y="4790012"/>
            <a:ext cx="1612900" cy="1425575"/>
            <a:chOff x="4151153" y="4790012"/>
            <a:chExt cx="1612900" cy="1425575"/>
          </a:xfrm>
        </p:grpSpPr>
        <p:grpSp>
          <p:nvGrpSpPr>
            <p:cNvPr id="137" name="グループ化 136"/>
            <p:cNvGrpSpPr/>
            <p:nvPr/>
          </p:nvGrpSpPr>
          <p:grpSpPr>
            <a:xfrm>
              <a:off x="41511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38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39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7" name="正方形/長方形 6"/>
            <p:cNvSpPr/>
            <p:nvPr/>
          </p:nvSpPr>
          <p:spPr bwMode="auto">
            <a:xfrm>
              <a:off x="4623248" y="5196976"/>
              <a:ext cx="751918" cy="988058"/>
            </a:xfrm>
            <a:custGeom>
              <a:avLst/>
              <a:gdLst/>
              <a:ahLst/>
              <a:cxnLst/>
              <a:rect l="l" t="t" r="r" b="b"/>
              <a:pathLst>
                <a:path w="751918" h="988058">
                  <a:moveTo>
                    <a:pt x="295712" y="186057"/>
                  </a:moveTo>
                  <a:lnTo>
                    <a:pt x="597298" y="234579"/>
                  </a:lnTo>
                  <a:lnTo>
                    <a:pt x="573050" y="385292"/>
                  </a:lnTo>
                  <a:lnTo>
                    <a:pt x="458461" y="366856"/>
                  </a:lnTo>
                  <a:lnTo>
                    <a:pt x="469994" y="508650"/>
                  </a:lnTo>
                  <a:lnTo>
                    <a:pt x="277820" y="524281"/>
                  </a:lnTo>
                  <a:lnTo>
                    <a:pt x="751918" y="558132"/>
                  </a:lnTo>
                  <a:lnTo>
                    <a:pt x="741046" y="710396"/>
                  </a:lnTo>
                  <a:lnTo>
                    <a:pt x="540060" y="696045"/>
                  </a:lnTo>
                  <a:lnTo>
                    <a:pt x="540060" y="835407"/>
                  </a:lnTo>
                  <a:lnTo>
                    <a:pt x="661011" y="835407"/>
                  </a:lnTo>
                  <a:lnTo>
                    <a:pt x="661011" y="988058"/>
                  </a:lnTo>
                  <a:lnTo>
                    <a:pt x="120951" y="988058"/>
                  </a:lnTo>
                  <a:lnTo>
                    <a:pt x="120951" y="843997"/>
                  </a:lnTo>
                  <a:lnTo>
                    <a:pt x="0" y="843997"/>
                  </a:lnTo>
                  <a:lnTo>
                    <a:pt x="0" y="691346"/>
                  </a:lnTo>
                  <a:lnTo>
                    <a:pt x="474247" y="691346"/>
                  </a:lnTo>
                  <a:lnTo>
                    <a:pt x="202358" y="671932"/>
                  </a:lnTo>
                  <a:lnTo>
                    <a:pt x="212521" y="529592"/>
                  </a:lnTo>
                  <a:lnTo>
                    <a:pt x="71017" y="541101"/>
                  </a:lnTo>
                  <a:lnTo>
                    <a:pt x="58642" y="388952"/>
                  </a:lnTo>
                  <a:lnTo>
                    <a:pt x="415430" y="359933"/>
                  </a:lnTo>
                  <a:lnTo>
                    <a:pt x="271463" y="336770"/>
                  </a:lnTo>
                  <a:close/>
                  <a:moveTo>
                    <a:pt x="367146" y="0"/>
                  </a:moveTo>
                  <a:lnTo>
                    <a:pt x="400129" y="149045"/>
                  </a:lnTo>
                  <a:lnTo>
                    <a:pt x="189856" y="195578"/>
                  </a:lnTo>
                  <a:lnTo>
                    <a:pt x="156872" y="46533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6030753" y="4790012"/>
            <a:ext cx="1612900" cy="1425575"/>
            <a:chOff x="6030753" y="4790012"/>
            <a:chExt cx="1612900" cy="1425575"/>
          </a:xfrm>
        </p:grpSpPr>
        <p:grpSp>
          <p:nvGrpSpPr>
            <p:cNvPr id="26" name="グループ化 25"/>
            <p:cNvGrpSpPr/>
            <p:nvPr/>
          </p:nvGrpSpPr>
          <p:grpSpPr>
            <a:xfrm>
              <a:off x="60307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34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32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8" name="円/楕円 7"/>
            <p:cNvSpPr/>
            <p:nvPr/>
          </p:nvSpPr>
          <p:spPr bwMode="auto">
            <a:xfrm>
              <a:off x="6921153" y="5502798"/>
              <a:ext cx="413170" cy="659663"/>
            </a:xfrm>
            <a:custGeom>
              <a:avLst/>
              <a:gdLst/>
              <a:ahLst/>
              <a:cxnLst/>
              <a:rect l="l" t="t" r="r" b="b"/>
              <a:pathLst>
                <a:path w="703066" h="1122510">
                  <a:moveTo>
                    <a:pt x="311465" y="0"/>
                  </a:moveTo>
                  <a:cubicBezTo>
                    <a:pt x="424479" y="0"/>
                    <a:pt x="516095" y="91616"/>
                    <a:pt x="516095" y="204630"/>
                  </a:cubicBezTo>
                  <a:cubicBezTo>
                    <a:pt x="516095" y="300699"/>
                    <a:pt x="449893" y="381305"/>
                    <a:pt x="360467" y="402693"/>
                  </a:cubicBezTo>
                  <a:cubicBezTo>
                    <a:pt x="375336" y="409680"/>
                    <a:pt x="388222" y="420037"/>
                    <a:pt x="397500" y="433366"/>
                  </a:cubicBezTo>
                  <a:cubicBezTo>
                    <a:pt x="399397" y="431786"/>
                    <a:pt x="401169" y="432060"/>
                    <a:pt x="402940" y="432476"/>
                  </a:cubicBezTo>
                  <a:lnTo>
                    <a:pt x="543545" y="465484"/>
                  </a:lnTo>
                  <a:cubicBezTo>
                    <a:pt x="553854" y="467904"/>
                    <a:pt x="562039" y="474614"/>
                    <a:pt x="565887" y="483688"/>
                  </a:cubicBezTo>
                  <a:cubicBezTo>
                    <a:pt x="571136" y="484153"/>
                    <a:pt x="574353" y="487557"/>
                    <a:pt x="576868" y="491656"/>
                  </a:cubicBezTo>
                  <a:lnTo>
                    <a:pt x="652404" y="614755"/>
                  </a:lnTo>
                  <a:cubicBezTo>
                    <a:pt x="662604" y="631377"/>
                    <a:pt x="657398" y="653122"/>
                    <a:pt x="640775" y="663322"/>
                  </a:cubicBezTo>
                  <a:cubicBezTo>
                    <a:pt x="624152" y="673522"/>
                    <a:pt x="602408" y="668315"/>
                    <a:pt x="592208" y="651692"/>
                  </a:cubicBezTo>
                  <a:lnTo>
                    <a:pt x="518915" y="532248"/>
                  </a:lnTo>
                  <a:lnTo>
                    <a:pt x="421167" y="509300"/>
                  </a:lnTo>
                  <a:cubicBezTo>
                    <a:pt x="421167" y="597927"/>
                    <a:pt x="421166" y="686554"/>
                    <a:pt x="421166" y="775180"/>
                  </a:cubicBezTo>
                  <a:lnTo>
                    <a:pt x="420446" y="778748"/>
                  </a:lnTo>
                  <a:lnTo>
                    <a:pt x="487787" y="895384"/>
                  </a:lnTo>
                  <a:lnTo>
                    <a:pt x="662123" y="913718"/>
                  </a:lnTo>
                  <a:cubicBezTo>
                    <a:pt x="687237" y="916359"/>
                    <a:pt x="705453" y="938858"/>
                    <a:pt x="702812" y="963972"/>
                  </a:cubicBezTo>
                  <a:cubicBezTo>
                    <a:pt x="700171" y="989085"/>
                    <a:pt x="677672" y="1007302"/>
                    <a:pt x="652559" y="1004661"/>
                  </a:cubicBezTo>
                  <a:lnTo>
                    <a:pt x="466584" y="985102"/>
                  </a:lnTo>
                  <a:cubicBezTo>
                    <a:pt x="464586" y="984892"/>
                    <a:pt x="462632" y="984556"/>
                    <a:pt x="461188" y="982172"/>
                  </a:cubicBezTo>
                  <a:cubicBezTo>
                    <a:pt x="444675" y="983487"/>
                    <a:pt x="428291" y="975221"/>
                    <a:pt x="419441" y="959893"/>
                  </a:cubicBezTo>
                  <a:lnTo>
                    <a:pt x="366395" y="868015"/>
                  </a:lnTo>
                  <a:cubicBezTo>
                    <a:pt x="350974" y="879310"/>
                    <a:pt x="331870" y="884881"/>
                    <a:pt x="311465" y="884881"/>
                  </a:cubicBezTo>
                  <a:lnTo>
                    <a:pt x="311466" y="884880"/>
                  </a:lnTo>
                  <a:cubicBezTo>
                    <a:pt x="290984" y="884880"/>
                    <a:pt x="271813" y="879267"/>
                    <a:pt x="256360" y="867895"/>
                  </a:cubicBezTo>
                  <a:lnTo>
                    <a:pt x="132611" y="917806"/>
                  </a:lnTo>
                  <a:lnTo>
                    <a:pt x="90089" y="1087869"/>
                  </a:lnTo>
                  <a:cubicBezTo>
                    <a:pt x="83963" y="1112367"/>
                    <a:pt x="59139" y="1127260"/>
                    <a:pt x="34641" y="1121134"/>
                  </a:cubicBezTo>
                  <a:cubicBezTo>
                    <a:pt x="10144" y="1115009"/>
                    <a:pt x="-4749" y="1090185"/>
                    <a:pt x="1376" y="1065687"/>
                  </a:cubicBezTo>
                  <a:lnTo>
                    <a:pt x="46738" y="884272"/>
                  </a:lnTo>
                  <a:cubicBezTo>
                    <a:pt x="47225" y="882324"/>
                    <a:pt x="47831" y="880436"/>
                    <a:pt x="50393" y="879340"/>
                  </a:cubicBezTo>
                  <a:cubicBezTo>
                    <a:pt x="51399" y="862804"/>
                    <a:pt x="61873" y="847735"/>
                    <a:pt x="78288" y="841114"/>
                  </a:cubicBezTo>
                  <a:lnTo>
                    <a:pt x="204777" y="790099"/>
                  </a:lnTo>
                  <a:cubicBezTo>
                    <a:pt x="202121" y="785406"/>
                    <a:pt x="201765" y="780334"/>
                    <a:pt x="201765" y="775179"/>
                  </a:cubicBezTo>
                  <a:lnTo>
                    <a:pt x="201765" y="510254"/>
                  </a:lnTo>
                  <a:lnTo>
                    <a:pt x="129650" y="539339"/>
                  </a:lnTo>
                  <a:lnTo>
                    <a:pt x="75388" y="668548"/>
                  </a:lnTo>
                  <a:cubicBezTo>
                    <a:pt x="67836" y="686530"/>
                    <a:pt x="47138" y="694985"/>
                    <a:pt x="29156" y="687433"/>
                  </a:cubicBezTo>
                  <a:cubicBezTo>
                    <a:pt x="11175" y="679881"/>
                    <a:pt x="2720" y="659183"/>
                    <a:pt x="10271" y="641201"/>
                  </a:cubicBezTo>
                  <a:lnTo>
                    <a:pt x="66193" y="508041"/>
                  </a:lnTo>
                  <a:cubicBezTo>
                    <a:pt x="68055" y="503607"/>
                    <a:pt x="70717" y="499752"/>
                    <a:pt x="75835" y="498494"/>
                  </a:cubicBezTo>
                  <a:cubicBezTo>
                    <a:pt x="78257" y="488939"/>
                    <a:pt x="85325" y="481062"/>
                    <a:pt x="95147" y="477101"/>
                  </a:cubicBezTo>
                  <a:lnTo>
                    <a:pt x="229090" y="423080"/>
                  </a:lnTo>
                  <a:cubicBezTo>
                    <a:pt x="230637" y="422456"/>
                    <a:pt x="232201" y="421950"/>
                    <a:pt x="234167" y="423127"/>
                  </a:cubicBezTo>
                  <a:cubicBezTo>
                    <a:pt x="242061" y="414516"/>
                    <a:pt x="251748" y="407730"/>
                    <a:pt x="262464" y="402694"/>
                  </a:cubicBezTo>
                  <a:cubicBezTo>
                    <a:pt x="173037" y="381306"/>
                    <a:pt x="106835" y="300699"/>
                    <a:pt x="106835" y="204630"/>
                  </a:cubicBezTo>
                  <a:cubicBezTo>
                    <a:pt x="106835" y="91616"/>
                    <a:pt x="198451" y="0"/>
                    <a:pt x="311465" y="0"/>
                  </a:cubicBez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7" name="Freeform 16"/>
            <p:cNvSpPr>
              <a:spLocks/>
            </p:cNvSpPr>
            <p:nvPr/>
          </p:nvSpPr>
          <p:spPr bwMode="auto">
            <a:xfrm>
              <a:off x="6125449" y="5298884"/>
              <a:ext cx="711755" cy="886151"/>
            </a:xfrm>
            <a:custGeom>
              <a:avLst/>
              <a:gdLst/>
              <a:ahLst/>
              <a:cxnLst/>
              <a:rect l="l" t="t" r="r" b="b"/>
              <a:pathLst>
                <a:path w="711755" h="886151">
                  <a:moveTo>
                    <a:pt x="441725" y="695509"/>
                  </a:moveTo>
                  <a:cubicBezTo>
                    <a:pt x="410865" y="695509"/>
                    <a:pt x="385848" y="720526"/>
                    <a:pt x="385848" y="751386"/>
                  </a:cubicBezTo>
                  <a:cubicBezTo>
                    <a:pt x="385848" y="782246"/>
                    <a:pt x="410865" y="807263"/>
                    <a:pt x="441725" y="807263"/>
                  </a:cubicBezTo>
                  <a:cubicBezTo>
                    <a:pt x="472585" y="807263"/>
                    <a:pt x="497602" y="782246"/>
                    <a:pt x="497602" y="751386"/>
                  </a:cubicBezTo>
                  <a:cubicBezTo>
                    <a:pt x="497602" y="720526"/>
                    <a:pt x="472585" y="695509"/>
                    <a:pt x="441725" y="695509"/>
                  </a:cubicBezTo>
                  <a:close/>
                  <a:moveTo>
                    <a:pt x="133595" y="474577"/>
                  </a:moveTo>
                  <a:lnTo>
                    <a:pt x="133595" y="708215"/>
                  </a:lnTo>
                  <a:lnTo>
                    <a:pt x="0" y="708215"/>
                  </a:lnTo>
                  <a:close/>
                  <a:moveTo>
                    <a:pt x="404959" y="0"/>
                  </a:moveTo>
                  <a:lnTo>
                    <a:pt x="441725" y="0"/>
                  </a:lnTo>
                  <a:lnTo>
                    <a:pt x="711755" y="270030"/>
                  </a:lnTo>
                  <a:lnTo>
                    <a:pt x="711755" y="708215"/>
                  </a:lnTo>
                  <a:lnTo>
                    <a:pt x="567988" y="708215"/>
                  </a:lnTo>
                  <a:cubicBezTo>
                    <a:pt x="574658" y="723366"/>
                    <a:pt x="577972" y="740132"/>
                    <a:pt x="577972" y="757671"/>
                  </a:cubicBezTo>
                  <a:cubicBezTo>
                    <a:pt x="577972" y="819331"/>
                    <a:pt x="537012" y="871425"/>
                    <a:pt x="480196" y="886151"/>
                  </a:cubicBezTo>
                  <a:lnTo>
                    <a:pt x="403254" y="886151"/>
                  </a:lnTo>
                  <a:cubicBezTo>
                    <a:pt x="346438" y="871425"/>
                    <a:pt x="305478" y="819331"/>
                    <a:pt x="305478" y="757671"/>
                  </a:cubicBezTo>
                  <a:lnTo>
                    <a:pt x="315463" y="708215"/>
                  </a:lnTo>
                  <a:lnTo>
                    <a:pt x="171695" y="708215"/>
                  </a:lnTo>
                  <a:lnTo>
                    <a:pt x="171695" y="407945"/>
                  </a:lnTo>
                  <a:lnTo>
                    <a:pt x="249826" y="271305"/>
                  </a:lnTo>
                  <a:lnTo>
                    <a:pt x="661838" y="271305"/>
                  </a:lnTo>
                  <a:lnTo>
                    <a:pt x="401610" y="5858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0" name="Freeform 16"/>
            <p:cNvSpPr>
              <a:spLocks/>
            </p:cNvSpPr>
            <p:nvPr/>
          </p:nvSpPr>
          <p:spPr bwMode="auto">
            <a:xfrm>
              <a:off x="7268463" y="5933562"/>
              <a:ext cx="350817" cy="194274"/>
            </a:xfrm>
            <a:custGeom>
              <a:avLst/>
              <a:gdLst/>
              <a:ahLst/>
              <a:cxnLst/>
              <a:rect l="l" t="t" r="r" b="b"/>
              <a:pathLst>
                <a:path w="350817" h="194274">
                  <a:moveTo>
                    <a:pt x="90873" y="148555"/>
                  </a:moveTo>
                  <a:lnTo>
                    <a:pt x="328629" y="148555"/>
                  </a:lnTo>
                  <a:lnTo>
                    <a:pt x="347745" y="181987"/>
                  </a:lnTo>
                  <a:lnTo>
                    <a:pt x="350817" y="194274"/>
                  </a:lnTo>
                  <a:lnTo>
                    <a:pt x="90873" y="194274"/>
                  </a:lnTo>
                  <a:close/>
                  <a:moveTo>
                    <a:pt x="105161" y="77117"/>
                  </a:moveTo>
                  <a:lnTo>
                    <a:pt x="287781" y="77117"/>
                  </a:lnTo>
                  <a:lnTo>
                    <a:pt x="313923" y="122836"/>
                  </a:lnTo>
                  <a:lnTo>
                    <a:pt x="105161" y="122836"/>
                  </a:lnTo>
                  <a:close/>
                  <a:moveTo>
                    <a:pt x="0" y="0"/>
                  </a:moveTo>
                  <a:lnTo>
                    <a:pt x="243685" y="0"/>
                  </a:lnTo>
                  <a:lnTo>
                    <a:pt x="269827" y="45719"/>
                  </a:lnTo>
                  <a:lnTo>
                    <a:pt x="0" y="45719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675" name="グループ化 674"/>
          <p:cNvGrpSpPr/>
          <p:nvPr/>
        </p:nvGrpSpPr>
        <p:grpSpPr>
          <a:xfrm>
            <a:off x="7897653" y="4790012"/>
            <a:ext cx="1612900" cy="1425575"/>
            <a:chOff x="7897653" y="4790012"/>
            <a:chExt cx="1612900" cy="1425575"/>
          </a:xfrm>
        </p:grpSpPr>
        <p:grpSp>
          <p:nvGrpSpPr>
            <p:cNvPr id="146" name="グループ化 145"/>
            <p:cNvGrpSpPr/>
            <p:nvPr/>
          </p:nvGrpSpPr>
          <p:grpSpPr>
            <a:xfrm>
              <a:off x="78976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47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8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09" name="円/楕円 208"/>
            <p:cNvSpPr/>
            <p:nvPr/>
          </p:nvSpPr>
          <p:spPr bwMode="auto">
            <a:xfrm>
              <a:off x="8271914" y="5268044"/>
              <a:ext cx="864378" cy="864378"/>
            </a:xfrm>
            <a:custGeom>
              <a:avLst/>
              <a:gdLst/>
              <a:ahLst/>
              <a:cxnLst/>
              <a:rect l="l" t="t" r="r" b="b"/>
              <a:pathLst>
                <a:path w="864378" h="864378">
                  <a:moveTo>
                    <a:pt x="440196" y="494255"/>
                  </a:moveTo>
                  <a:lnTo>
                    <a:pt x="282182" y="605608"/>
                  </a:lnTo>
                  <a:lnTo>
                    <a:pt x="598211" y="605608"/>
                  </a:lnTo>
                  <a:close/>
                  <a:moveTo>
                    <a:pt x="687013" y="300742"/>
                  </a:moveTo>
                  <a:lnTo>
                    <a:pt x="446878" y="365086"/>
                  </a:lnTo>
                  <a:cubicBezTo>
                    <a:pt x="464286" y="430048"/>
                    <a:pt x="532152" y="468305"/>
                    <a:pt x="598463" y="450537"/>
                  </a:cubicBezTo>
                  <a:cubicBezTo>
                    <a:pt x="664774" y="432770"/>
                    <a:pt x="704420" y="365704"/>
                    <a:pt x="687013" y="300742"/>
                  </a:cubicBezTo>
                  <a:close/>
                  <a:moveTo>
                    <a:pt x="177364" y="300742"/>
                  </a:moveTo>
                  <a:cubicBezTo>
                    <a:pt x="159958" y="365704"/>
                    <a:pt x="199603" y="432770"/>
                    <a:pt x="265914" y="450537"/>
                  </a:cubicBezTo>
                  <a:cubicBezTo>
                    <a:pt x="332226" y="468305"/>
                    <a:pt x="400092" y="430048"/>
                    <a:pt x="417498" y="365086"/>
                  </a:cubicBezTo>
                  <a:close/>
                  <a:moveTo>
                    <a:pt x="432190" y="0"/>
                  </a:moveTo>
                  <a:lnTo>
                    <a:pt x="491120" y="136226"/>
                  </a:lnTo>
                  <a:lnTo>
                    <a:pt x="526021" y="148728"/>
                  </a:lnTo>
                  <a:lnTo>
                    <a:pt x="648285" y="57904"/>
                  </a:lnTo>
                  <a:lnTo>
                    <a:pt x="630921" y="207809"/>
                  </a:lnTo>
                  <a:lnTo>
                    <a:pt x="653034" y="233868"/>
                  </a:lnTo>
                  <a:lnTo>
                    <a:pt x="806477" y="216096"/>
                  </a:lnTo>
                  <a:lnTo>
                    <a:pt x="717357" y="336065"/>
                  </a:lnTo>
                  <a:cubicBezTo>
                    <a:pt x="722105" y="347935"/>
                    <a:pt x="725396" y="360393"/>
                    <a:pt x="727880" y="373141"/>
                  </a:cubicBezTo>
                  <a:lnTo>
                    <a:pt x="864378" y="432189"/>
                  </a:lnTo>
                  <a:lnTo>
                    <a:pt x="727881" y="491236"/>
                  </a:lnTo>
                  <a:lnTo>
                    <a:pt x="715526" y="525851"/>
                  </a:lnTo>
                  <a:lnTo>
                    <a:pt x="806476" y="648285"/>
                  </a:lnTo>
                  <a:lnTo>
                    <a:pt x="656532" y="630917"/>
                  </a:lnTo>
                  <a:lnTo>
                    <a:pt x="630511" y="653037"/>
                  </a:lnTo>
                  <a:lnTo>
                    <a:pt x="648283" y="806476"/>
                  </a:lnTo>
                  <a:lnTo>
                    <a:pt x="528494" y="717489"/>
                  </a:lnTo>
                  <a:cubicBezTo>
                    <a:pt x="516528" y="722285"/>
                    <a:pt x="503970" y="725628"/>
                    <a:pt x="491119" y="728155"/>
                  </a:cubicBezTo>
                  <a:lnTo>
                    <a:pt x="432189" y="864378"/>
                  </a:lnTo>
                  <a:lnTo>
                    <a:pt x="373260" y="728155"/>
                  </a:lnTo>
                  <a:lnTo>
                    <a:pt x="338357" y="715652"/>
                  </a:lnTo>
                  <a:lnTo>
                    <a:pt x="216094" y="806475"/>
                  </a:lnTo>
                  <a:lnTo>
                    <a:pt x="233458" y="656571"/>
                  </a:lnTo>
                  <a:lnTo>
                    <a:pt x="211346" y="630512"/>
                  </a:lnTo>
                  <a:lnTo>
                    <a:pt x="57902" y="648285"/>
                  </a:lnTo>
                  <a:lnTo>
                    <a:pt x="147023" y="528315"/>
                  </a:lnTo>
                  <a:cubicBezTo>
                    <a:pt x="142274" y="516445"/>
                    <a:pt x="138983" y="503987"/>
                    <a:pt x="136499" y="491238"/>
                  </a:cubicBezTo>
                  <a:lnTo>
                    <a:pt x="0" y="432189"/>
                  </a:lnTo>
                  <a:lnTo>
                    <a:pt x="136500" y="373141"/>
                  </a:lnTo>
                  <a:lnTo>
                    <a:pt x="148854" y="338530"/>
                  </a:lnTo>
                  <a:lnTo>
                    <a:pt x="57903" y="216095"/>
                  </a:lnTo>
                  <a:lnTo>
                    <a:pt x="207848" y="233463"/>
                  </a:lnTo>
                  <a:lnTo>
                    <a:pt x="233868" y="211345"/>
                  </a:lnTo>
                  <a:lnTo>
                    <a:pt x="216096" y="57903"/>
                  </a:lnTo>
                  <a:lnTo>
                    <a:pt x="335886" y="146891"/>
                  </a:lnTo>
                  <a:cubicBezTo>
                    <a:pt x="347851" y="142095"/>
                    <a:pt x="360409" y="138752"/>
                    <a:pt x="373259" y="136226"/>
                  </a:cubicBez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360326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" name="グループ化 26"/>
          <p:cNvGrpSpPr/>
          <p:nvPr/>
        </p:nvGrpSpPr>
        <p:grpSpPr>
          <a:xfrm>
            <a:off x="404653" y="929212"/>
            <a:ext cx="1612900" cy="1434114"/>
            <a:chOff x="404653" y="929212"/>
            <a:chExt cx="1612900" cy="1434114"/>
          </a:xfrm>
        </p:grpSpPr>
        <p:grpSp>
          <p:nvGrpSpPr>
            <p:cNvPr id="174" name="グループ化 173"/>
            <p:cNvGrpSpPr/>
            <p:nvPr/>
          </p:nvGrpSpPr>
          <p:grpSpPr>
            <a:xfrm>
              <a:off x="404653" y="929212"/>
              <a:ext cx="1612900" cy="1425575"/>
              <a:chOff x="6030753" y="4790012"/>
              <a:chExt cx="1612900" cy="1425575"/>
            </a:xfrm>
          </p:grpSpPr>
          <p:sp>
            <p:nvSpPr>
              <p:cNvPr id="175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6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6" name="Freeform 11"/>
            <p:cNvSpPr>
              <a:spLocks/>
            </p:cNvSpPr>
            <p:nvPr/>
          </p:nvSpPr>
          <p:spPr bwMode="auto">
            <a:xfrm rot="2700000">
              <a:off x="772863" y="1510454"/>
              <a:ext cx="897263" cy="808482"/>
            </a:xfrm>
            <a:custGeom>
              <a:avLst/>
              <a:gdLst>
                <a:gd name="T0" fmla="*/ 6 w 1900"/>
                <a:gd name="T1" fmla="*/ 944 h 1712"/>
                <a:gd name="T2" fmla="*/ 58 w 1900"/>
                <a:gd name="T3" fmla="*/ 922 h 1712"/>
                <a:gd name="T4" fmla="*/ 266 w 1900"/>
                <a:gd name="T5" fmla="*/ 766 h 1712"/>
                <a:gd name="T6" fmla="*/ 434 w 1900"/>
                <a:gd name="T7" fmla="*/ 660 h 1712"/>
                <a:gd name="T8" fmla="*/ 516 w 1900"/>
                <a:gd name="T9" fmla="*/ 630 h 1712"/>
                <a:gd name="T10" fmla="*/ 636 w 1900"/>
                <a:gd name="T11" fmla="*/ 620 h 1712"/>
                <a:gd name="T12" fmla="*/ 716 w 1900"/>
                <a:gd name="T13" fmla="*/ 650 h 1712"/>
                <a:gd name="T14" fmla="*/ 788 w 1900"/>
                <a:gd name="T15" fmla="*/ 692 h 1712"/>
                <a:gd name="T16" fmla="*/ 818 w 1900"/>
                <a:gd name="T17" fmla="*/ 780 h 1712"/>
                <a:gd name="T18" fmla="*/ 860 w 1900"/>
                <a:gd name="T19" fmla="*/ 1038 h 1712"/>
                <a:gd name="T20" fmla="*/ 876 w 1900"/>
                <a:gd name="T21" fmla="*/ 1266 h 1712"/>
                <a:gd name="T22" fmla="*/ 858 w 1900"/>
                <a:gd name="T23" fmla="*/ 1414 h 1712"/>
                <a:gd name="T24" fmla="*/ 798 w 1900"/>
                <a:gd name="T25" fmla="*/ 1682 h 1712"/>
                <a:gd name="T26" fmla="*/ 826 w 1900"/>
                <a:gd name="T27" fmla="*/ 1650 h 1712"/>
                <a:gd name="T28" fmla="*/ 898 w 1900"/>
                <a:gd name="T29" fmla="*/ 1492 h 1712"/>
                <a:gd name="T30" fmla="*/ 930 w 1900"/>
                <a:gd name="T31" fmla="*/ 1356 h 1712"/>
                <a:gd name="T32" fmla="*/ 942 w 1900"/>
                <a:gd name="T33" fmla="*/ 1234 h 1712"/>
                <a:gd name="T34" fmla="*/ 950 w 1900"/>
                <a:gd name="T35" fmla="*/ 1216 h 1712"/>
                <a:gd name="T36" fmla="*/ 956 w 1900"/>
                <a:gd name="T37" fmla="*/ 1224 h 1712"/>
                <a:gd name="T38" fmla="*/ 968 w 1900"/>
                <a:gd name="T39" fmla="*/ 1356 h 1712"/>
                <a:gd name="T40" fmla="*/ 990 w 1900"/>
                <a:gd name="T41" fmla="*/ 1460 h 1712"/>
                <a:gd name="T42" fmla="*/ 1048 w 1900"/>
                <a:gd name="T43" fmla="*/ 1606 h 1712"/>
                <a:gd name="T44" fmla="*/ 1110 w 1900"/>
                <a:gd name="T45" fmla="*/ 1712 h 1712"/>
                <a:gd name="T46" fmla="*/ 1052 w 1900"/>
                <a:gd name="T47" fmla="*/ 1482 h 1712"/>
                <a:gd name="T48" fmla="*/ 1026 w 1900"/>
                <a:gd name="T49" fmla="*/ 1300 h 1712"/>
                <a:gd name="T50" fmla="*/ 1034 w 1900"/>
                <a:gd name="T51" fmla="*/ 1074 h 1712"/>
                <a:gd name="T52" fmla="*/ 1068 w 1900"/>
                <a:gd name="T53" fmla="*/ 848 h 1712"/>
                <a:gd name="T54" fmla="*/ 1100 w 1900"/>
                <a:gd name="T55" fmla="*/ 692 h 1712"/>
                <a:gd name="T56" fmla="*/ 1154 w 1900"/>
                <a:gd name="T57" fmla="*/ 670 h 1712"/>
                <a:gd name="T58" fmla="*/ 1238 w 1900"/>
                <a:gd name="T59" fmla="*/ 626 h 1712"/>
                <a:gd name="T60" fmla="*/ 1348 w 1900"/>
                <a:gd name="T61" fmla="*/ 622 h 1712"/>
                <a:gd name="T62" fmla="*/ 1424 w 1900"/>
                <a:gd name="T63" fmla="*/ 642 h 1712"/>
                <a:gd name="T64" fmla="*/ 1592 w 1900"/>
                <a:gd name="T65" fmla="*/ 736 h 1712"/>
                <a:gd name="T66" fmla="*/ 1814 w 1900"/>
                <a:gd name="T67" fmla="*/ 902 h 1712"/>
                <a:gd name="T68" fmla="*/ 1888 w 1900"/>
                <a:gd name="T69" fmla="*/ 944 h 1712"/>
                <a:gd name="T70" fmla="*/ 1900 w 1900"/>
                <a:gd name="T71" fmla="*/ 936 h 1712"/>
                <a:gd name="T72" fmla="*/ 1866 w 1900"/>
                <a:gd name="T73" fmla="*/ 854 h 1712"/>
                <a:gd name="T74" fmla="*/ 1718 w 1900"/>
                <a:gd name="T75" fmla="*/ 640 h 1712"/>
                <a:gd name="T76" fmla="*/ 1502 w 1900"/>
                <a:gd name="T77" fmla="*/ 404 h 1712"/>
                <a:gd name="T78" fmla="*/ 1354 w 1900"/>
                <a:gd name="T79" fmla="*/ 288 h 1712"/>
                <a:gd name="T80" fmla="*/ 1238 w 1900"/>
                <a:gd name="T81" fmla="*/ 232 h 1712"/>
                <a:gd name="T82" fmla="*/ 1190 w 1900"/>
                <a:gd name="T83" fmla="*/ 222 h 1712"/>
                <a:gd name="T84" fmla="*/ 1140 w 1900"/>
                <a:gd name="T85" fmla="*/ 248 h 1712"/>
                <a:gd name="T86" fmla="*/ 1090 w 1900"/>
                <a:gd name="T87" fmla="*/ 314 h 1712"/>
                <a:gd name="T88" fmla="*/ 1042 w 1900"/>
                <a:gd name="T89" fmla="*/ 160 h 1712"/>
                <a:gd name="T90" fmla="*/ 1006 w 1900"/>
                <a:gd name="T91" fmla="*/ 116 h 1712"/>
                <a:gd name="T92" fmla="*/ 978 w 1900"/>
                <a:gd name="T93" fmla="*/ 82 h 1712"/>
                <a:gd name="T94" fmla="*/ 948 w 1900"/>
                <a:gd name="T95" fmla="*/ 0 h 1712"/>
                <a:gd name="T96" fmla="*/ 914 w 1900"/>
                <a:gd name="T97" fmla="*/ 100 h 1712"/>
                <a:gd name="T98" fmla="*/ 880 w 1900"/>
                <a:gd name="T99" fmla="*/ 126 h 1712"/>
                <a:gd name="T100" fmla="*/ 832 w 1900"/>
                <a:gd name="T101" fmla="*/ 216 h 1712"/>
                <a:gd name="T102" fmla="*/ 786 w 1900"/>
                <a:gd name="T103" fmla="*/ 278 h 1712"/>
                <a:gd name="T104" fmla="*/ 726 w 1900"/>
                <a:gd name="T105" fmla="*/ 226 h 1712"/>
                <a:gd name="T106" fmla="*/ 688 w 1900"/>
                <a:gd name="T107" fmla="*/ 224 h 1712"/>
                <a:gd name="T108" fmla="*/ 604 w 1900"/>
                <a:gd name="T109" fmla="*/ 254 h 1712"/>
                <a:gd name="T110" fmla="*/ 486 w 1900"/>
                <a:gd name="T111" fmla="*/ 328 h 1712"/>
                <a:gd name="T112" fmla="*/ 284 w 1900"/>
                <a:gd name="T113" fmla="*/ 520 h 1712"/>
                <a:gd name="T114" fmla="*/ 94 w 1900"/>
                <a:gd name="T115" fmla="*/ 756 h 1712"/>
                <a:gd name="T116" fmla="*/ 2 w 1900"/>
                <a:gd name="T117" fmla="*/ 918 h 1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900" h="1712">
                  <a:moveTo>
                    <a:pt x="0" y="936"/>
                  </a:moveTo>
                  <a:lnTo>
                    <a:pt x="0" y="936"/>
                  </a:lnTo>
                  <a:lnTo>
                    <a:pt x="2" y="940"/>
                  </a:lnTo>
                  <a:lnTo>
                    <a:pt x="6" y="944"/>
                  </a:lnTo>
                  <a:lnTo>
                    <a:pt x="12" y="944"/>
                  </a:lnTo>
                  <a:lnTo>
                    <a:pt x="18" y="942"/>
                  </a:lnTo>
                  <a:lnTo>
                    <a:pt x="36" y="934"/>
                  </a:lnTo>
                  <a:lnTo>
                    <a:pt x="58" y="922"/>
                  </a:lnTo>
                  <a:lnTo>
                    <a:pt x="84" y="902"/>
                  </a:lnTo>
                  <a:lnTo>
                    <a:pt x="116" y="880"/>
                  </a:lnTo>
                  <a:lnTo>
                    <a:pt x="186" y="826"/>
                  </a:lnTo>
                  <a:lnTo>
                    <a:pt x="266" y="766"/>
                  </a:lnTo>
                  <a:lnTo>
                    <a:pt x="308" y="736"/>
                  </a:lnTo>
                  <a:lnTo>
                    <a:pt x="350" y="708"/>
                  </a:lnTo>
                  <a:lnTo>
                    <a:pt x="392" y="682"/>
                  </a:lnTo>
                  <a:lnTo>
                    <a:pt x="434" y="660"/>
                  </a:lnTo>
                  <a:lnTo>
                    <a:pt x="476" y="642"/>
                  </a:lnTo>
                  <a:lnTo>
                    <a:pt x="496" y="636"/>
                  </a:lnTo>
                  <a:lnTo>
                    <a:pt x="516" y="630"/>
                  </a:lnTo>
                  <a:lnTo>
                    <a:pt x="516" y="630"/>
                  </a:lnTo>
                  <a:lnTo>
                    <a:pt x="550" y="622"/>
                  </a:lnTo>
                  <a:lnTo>
                    <a:pt x="582" y="618"/>
                  </a:lnTo>
                  <a:lnTo>
                    <a:pt x="610" y="618"/>
                  </a:lnTo>
                  <a:lnTo>
                    <a:pt x="636" y="620"/>
                  </a:lnTo>
                  <a:lnTo>
                    <a:pt x="660" y="626"/>
                  </a:lnTo>
                  <a:lnTo>
                    <a:pt x="680" y="632"/>
                  </a:lnTo>
                  <a:lnTo>
                    <a:pt x="698" y="642"/>
                  </a:lnTo>
                  <a:lnTo>
                    <a:pt x="716" y="650"/>
                  </a:lnTo>
                  <a:lnTo>
                    <a:pt x="744" y="668"/>
                  </a:lnTo>
                  <a:lnTo>
                    <a:pt x="766" y="684"/>
                  </a:lnTo>
                  <a:lnTo>
                    <a:pt x="778" y="690"/>
                  </a:lnTo>
                  <a:lnTo>
                    <a:pt x="788" y="692"/>
                  </a:lnTo>
                  <a:lnTo>
                    <a:pt x="798" y="694"/>
                  </a:lnTo>
                  <a:lnTo>
                    <a:pt x="808" y="690"/>
                  </a:lnTo>
                  <a:lnTo>
                    <a:pt x="808" y="690"/>
                  </a:lnTo>
                  <a:lnTo>
                    <a:pt x="818" y="780"/>
                  </a:lnTo>
                  <a:lnTo>
                    <a:pt x="830" y="870"/>
                  </a:lnTo>
                  <a:lnTo>
                    <a:pt x="844" y="958"/>
                  </a:lnTo>
                  <a:lnTo>
                    <a:pt x="860" y="1038"/>
                  </a:lnTo>
                  <a:lnTo>
                    <a:pt x="860" y="1038"/>
                  </a:lnTo>
                  <a:lnTo>
                    <a:pt x="868" y="1108"/>
                  </a:lnTo>
                  <a:lnTo>
                    <a:pt x="874" y="1186"/>
                  </a:lnTo>
                  <a:lnTo>
                    <a:pt x="876" y="1226"/>
                  </a:lnTo>
                  <a:lnTo>
                    <a:pt x="876" y="1266"/>
                  </a:lnTo>
                  <a:lnTo>
                    <a:pt x="874" y="1306"/>
                  </a:lnTo>
                  <a:lnTo>
                    <a:pt x="870" y="1344"/>
                  </a:lnTo>
                  <a:lnTo>
                    <a:pt x="870" y="1344"/>
                  </a:lnTo>
                  <a:lnTo>
                    <a:pt x="858" y="1414"/>
                  </a:lnTo>
                  <a:lnTo>
                    <a:pt x="846" y="1482"/>
                  </a:lnTo>
                  <a:lnTo>
                    <a:pt x="832" y="1544"/>
                  </a:lnTo>
                  <a:lnTo>
                    <a:pt x="820" y="1600"/>
                  </a:lnTo>
                  <a:lnTo>
                    <a:pt x="798" y="1682"/>
                  </a:lnTo>
                  <a:lnTo>
                    <a:pt x="788" y="1712"/>
                  </a:lnTo>
                  <a:lnTo>
                    <a:pt x="788" y="1712"/>
                  </a:lnTo>
                  <a:lnTo>
                    <a:pt x="806" y="1684"/>
                  </a:lnTo>
                  <a:lnTo>
                    <a:pt x="826" y="1650"/>
                  </a:lnTo>
                  <a:lnTo>
                    <a:pt x="850" y="1606"/>
                  </a:lnTo>
                  <a:lnTo>
                    <a:pt x="876" y="1552"/>
                  </a:lnTo>
                  <a:lnTo>
                    <a:pt x="886" y="1522"/>
                  </a:lnTo>
                  <a:lnTo>
                    <a:pt x="898" y="1492"/>
                  </a:lnTo>
                  <a:lnTo>
                    <a:pt x="908" y="1460"/>
                  </a:lnTo>
                  <a:lnTo>
                    <a:pt x="918" y="1426"/>
                  </a:lnTo>
                  <a:lnTo>
                    <a:pt x="926" y="1392"/>
                  </a:lnTo>
                  <a:lnTo>
                    <a:pt x="930" y="1356"/>
                  </a:lnTo>
                  <a:lnTo>
                    <a:pt x="930" y="1356"/>
                  </a:lnTo>
                  <a:lnTo>
                    <a:pt x="938" y="1280"/>
                  </a:lnTo>
                  <a:lnTo>
                    <a:pt x="942" y="1234"/>
                  </a:lnTo>
                  <a:lnTo>
                    <a:pt x="942" y="1234"/>
                  </a:lnTo>
                  <a:lnTo>
                    <a:pt x="942" y="1224"/>
                  </a:lnTo>
                  <a:lnTo>
                    <a:pt x="946" y="1218"/>
                  </a:lnTo>
                  <a:lnTo>
                    <a:pt x="948" y="1216"/>
                  </a:lnTo>
                  <a:lnTo>
                    <a:pt x="950" y="1216"/>
                  </a:lnTo>
                  <a:lnTo>
                    <a:pt x="950" y="1216"/>
                  </a:lnTo>
                  <a:lnTo>
                    <a:pt x="952" y="1216"/>
                  </a:lnTo>
                  <a:lnTo>
                    <a:pt x="954" y="1218"/>
                  </a:lnTo>
                  <a:lnTo>
                    <a:pt x="956" y="1224"/>
                  </a:lnTo>
                  <a:lnTo>
                    <a:pt x="958" y="1232"/>
                  </a:lnTo>
                  <a:lnTo>
                    <a:pt x="958" y="1232"/>
                  </a:lnTo>
                  <a:lnTo>
                    <a:pt x="962" y="1278"/>
                  </a:lnTo>
                  <a:lnTo>
                    <a:pt x="968" y="1356"/>
                  </a:lnTo>
                  <a:lnTo>
                    <a:pt x="968" y="1356"/>
                  </a:lnTo>
                  <a:lnTo>
                    <a:pt x="974" y="1392"/>
                  </a:lnTo>
                  <a:lnTo>
                    <a:pt x="982" y="1426"/>
                  </a:lnTo>
                  <a:lnTo>
                    <a:pt x="990" y="1460"/>
                  </a:lnTo>
                  <a:lnTo>
                    <a:pt x="1000" y="1492"/>
                  </a:lnTo>
                  <a:lnTo>
                    <a:pt x="1012" y="1522"/>
                  </a:lnTo>
                  <a:lnTo>
                    <a:pt x="1024" y="1552"/>
                  </a:lnTo>
                  <a:lnTo>
                    <a:pt x="1048" y="1606"/>
                  </a:lnTo>
                  <a:lnTo>
                    <a:pt x="1072" y="1650"/>
                  </a:lnTo>
                  <a:lnTo>
                    <a:pt x="1092" y="1684"/>
                  </a:lnTo>
                  <a:lnTo>
                    <a:pt x="1110" y="1712"/>
                  </a:lnTo>
                  <a:lnTo>
                    <a:pt x="1110" y="1712"/>
                  </a:lnTo>
                  <a:lnTo>
                    <a:pt x="1102" y="1682"/>
                  </a:lnTo>
                  <a:lnTo>
                    <a:pt x="1080" y="1600"/>
                  </a:lnTo>
                  <a:lnTo>
                    <a:pt x="1066" y="1544"/>
                  </a:lnTo>
                  <a:lnTo>
                    <a:pt x="1052" y="1482"/>
                  </a:lnTo>
                  <a:lnTo>
                    <a:pt x="1040" y="1414"/>
                  </a:lnTo>
                  <a:lnTo>
                    <a:pt x="1030" y="1344"/>
                  </a:lnTo>
                  <a:lnTo>
                    <a:pt x="1030" y="1344"/>
                  </a:lnTo>
                  <a:lnTo>
                    <a:pt x="1026" y="1300"/>
                  </a:lnTo>
                  <a:lnTo>
                    <a:pt x="1024" y="1252"/>
                  </a:lnTo>
                  <a:lnTo>
                    <a:pt x="1024" y="1206"/>
                  </a:lnTo>
                  <a:lnTo>
                    <a:pt x="1026" y="1160"/>
                  </a:lnTo>
                  <a:lnTo>
                    <a:pt x="1034" y="1074"/>
                  </a:lnTo>
                  <a:lnTo>
                    <a:pt x="1044" y="1000"/>
                  </a:lnTo>
                  <a:lnTo>
                    <a:pt x="1044" y="1000"/>
                  </a:lnTo>
                  <a:lnTo>
                    <a:pt x="1056" y="926"/>
                  </a:lnTo>
                  <a:lnTo>
                    <a:pt x="1068" y="848"/>
                  </a:lnTo>
                  <a:lnTo>
                    <a:pt x="1080" y="768"/>
                  </a:lnTo>
                  <a:lnTo>
                    <a:pt x="1090" y="688"/>
                  </a:lnTo>
                  <a:lnTo>
                    <a:pt x="1090" y="688"/>
                  </a:lnTo>
                  <a:lnTo>
                    <a:pt x="1100" y="692"/>
                  </a:lnTo>
                  <a:lnTo>
                    <a:pt x="1110" y="694"/>
                  </a:lnTo>
                  <a:lnTo>
                    <a:pt x="1120" y="690"/>
                  </a:lnTo>
                  <a:lnTo>
                    <a:pt x="1130" y="686"/>
                  </a:lnTo>
                  <a:lnTo>
                    <a:pt x="1154" y="670"/>
                  </a:lnTo>
                  <a:lnTo>
                    <a:pt x="1182" y="652"/>
                  </a:lnTo>
                  <a:lnTo>
                    <a:pt x="1198" y="642"/>
                  </a:lnTo>
                  <a:lnTo>
                    <a:pt x="1216" y="634"/>
                  </a:lnTo>
                  <a:lnTo>
                    <a:pt x="1238" y="626"/>
                  </a:lnTo>
                  <a:lnTo>
                    <a:pt x="1260" y="622"/>
                  </a:lnTo>
                  <a:lnTo>
                    <a:pt x="1288" y="618"/>
                  </a:lnTo>
                  <a:lnTo>
                    <a:pt x="1316" y="618"/>
                  </a:lnTo>
                  <a:lnTo>
                    <a:pt x="1348" y="622"/>
                  </a:lnTo>
                  <a:lnTo>
                    <a:pt x="1384" y="630"/>
                  </a:lnTo>
                  <a:lnTo>
                    <a:pt x="1384" y="630"/>
                  </a:lnTo>
                  <a:lnTo>
                    <a:pt x="1404" y="636"/>
                  </a:lnTo>
                  <a:lnTo>
                    <a:pt x="1424" y="642"/>
                  </a:lnTo>
                  <a:lnTo>
                    <a:pt x="1466" y="660"/>
                  </a:lnTo>
                  <a:lnTo>
                    <a:pt x="1508" y="682"/>
                  </a:lnTo>
                  <a:lnTo>
                    <a:pt x="1550" y="708"/>
                  </a:lnTo>
                  <a:lnTo>
                    <a:pt x="1592" y="736"/>
                  </a:lnTo>
                  <a:lnTo>
                    <a:pt x="1634" y="766"/>
                  </a:lnTo>
                  <a:lnTo>
                    <a:pt x="1714" y="826"/>
                  </a:lnTo>
                  <a:lnTo>
                    <a:pt x="1784" y="880"/>
                  </a:lnTo>
                  <a:lnTo>
                    <a:pt x="1814" y="902"/>
                  </a:lnTo>
                  <a:lnTo>
                    <a:pt x="1842" y="922"/>
                  </a:lnTo>
                  <a:lnTo>
                    <a:pt x="1864" y="934"/>
                  </a:lnTo>
                  <a:lnTo>
                    <a:pt x="1882" y="942"/>
                  </a:lnTo>
                  <a:lnTo>
                    <a:pt x="1888" y="944"/>
                  </a:lnTo>
                  <a:lnTo>
                    <a:pt x="1894" y="944"/>
                  </a:lnTo>
                  <a:lnTo>
                    <a:pt x="1898" y="940"/>
                  </a:lnTo>
                  <a:lnTo>
                    <a:pt x="1900" y="936"/>
                  </a:lnTo>
                  <a:lnTo>
                    <a:pt x="1900" y="936"/>
                  </a:lnTo>
                  <a:lnTo>
                    <a:pt x="1900" y="928"/>
                  </a:lnTo>
                  <a:lnTo>
                    <a:pt x="1898" y="918"/>
                  </a:lnTo>
                  <a:lnTo>
                    <a:pt x="1886" y="890"/>
                  </a:lnTo>
                  <a:lnTo>
                    <a:pt x="1866" y="854"/>
                  </a:lnTo>
                  <a:lnTo>
                    <a:pt x="1838" y="808"/>
                  </a:lnTo>
                  <a:lnTo>
                    <a:pt x="1804" y="756"/>
                  </a:lnTo>
                  <a:lnTo>
                    <a:pt x="1764" y="700"/>
                  </a:lnTo>
                  <a:lnTo>
                    <a:pt x="1718" y="640"/>
                  </a:lnTo>
                  <a:lnTo>
                    <a:pt x="1670" y="580"/>
                  </a:lnTo>
                  <a:lnTo>
                    <a:pt x="1616" y="520"/>
                  </a:lnTo>
                  <a:lnTo>
                    <a:pt x="1560" y="460"/>
                  </a:lnTo>
                  <a:lnTo>
                    <a:pt x="1502" y="404"/>
                  </a:lnTo>
                  <a:lnTo>
                    <a:pt x="1442" y="352"/>
                  </a:lnTo>
                  <a:lnTo>
                    <a:pt x="1412" y="328"/>
                  </a:lnTo>
                  <a:lnTo>
                    <a:pt x="1384" y="306"/>
                  </a:lnTo>
                  <a:lnTo>
                    <a:pt x="1354" y="288"/>
                  </a:lnTo>
                  <a:lnTo>
                    <a:pt x="1324" y="270"/>
                  </a:lnTo>
                  <a:lnTo>
                    <a:pt x="1296" y="254"/>
                  </a:lnTo>
                  <a:lnTo>
                    <a:pt x="1266" y="242"/>
                  </a:lnTo>
                  <a:lnTo>
                    <a:pt x="1238" y="232"/>
                  </a:lnTo>
                  <a:lnTo>
                    <a:pt x="1212" y="224"/>
                  </a:lnTo>
                  <a:lnTo>
                    <a:pt x="1212" y="224"/>
                  </a:lnTo>
                  <a:lnTo>
                    <a:pt x="1200" y="222"/>
                  </a:lnTo>
                  <a:lnTo>
                    <a:pt x="1190" y="222"/>
                  </a:lnTo>
                  <a:lnTo>
                    <a:pt x="1182" y="224"/>
                  </a:lnTo>
                  <a:lnTo>
                    <a:pt x="1172" y="226"/>
                  </a:lnTo>
                  <a:lnTo>
                    <a:pt x="1154" y="236"/>
                  </a:lnTo>
                  <a:lnTo>
                    <a:pt x="1140" y="248"/>
                  </a:lnTo>
                  <a:lnTo>
                    <a:pt x="1124" y="262"/>
                  </a:lnTo>
                  <a:lnTo>
                    <a:pt x="1112" y="280"/>
                  </a:lnTo>
                  <a:lnTo>
                    <a:pt x="1090" y="314"/>
                  </a:lnTo>
                  <a:lnTo>
                    <a:pt x="1090" y="314"/>
                  </a:lnTo>
                  <a:lnTo>
                    <a:pt x="1074" y="248"/>
                  </a:lnTo>
                  <a:lnTo>
                    <a:pt x="1064" y="216"/>
                  </a:lnTo>
                  <a:lnTo>
                    <a:pt x="1054" y="188"/>
                  </a:lnTo>
                  <a:lnTo>
                    <a:pt x="1042" y="160"/>
                  </a:lnTo>
                  <a:lnTo>
                    <a:pt x="1034" y="148"/>
                  </a:lnTo>
                  <a:lnTo>
                    <a:pt x="1026" y="136"/>
                  </a:lnTo>
                  <a:lnTo>
                    <a:pt x="1016" y="126"/>
                  </a:lnTo>
                  <a:lnTo>
                    <a:pt x="1006" y="116"/>
                  </a:lnTo>
                  <a:lnTo>
                    <a:pt x="994" y="106"/>
                  </a:lnTo>
                  <a:lnTo>
                    <a:pt x="982" y="100"/>
                  </a:lnTo>
                  <a:lnTo>
                    <a:pt x="982" y="100"/>
                  </a:lnTo>
                  <a:lnTo>
                    <a:pt x="978" y="82"/>
                  </a:lnTo>
                  <a:lnTo>
                    <a:pt x="974" y="64"/>
                  </a:lnTo>
                  <a:lnTo>
                    <a:pt x="962" y="32"/>
                  </a:lnTo>
                  <a:lnTo>
                    <a:pt x="948" y="0"/>
                  </a:lnTo>
                  <a:lnTo>
                    <a:pt x="948" y="0"/>
                  </a:lnTo>
                  <a:lnTo>
                    <a:pt x="934" y="32"/>
                  </a:lnTo>
                  <a:lnTo>
                    <a:pt x="922" y="64"/>
                  </a:lnTo>
                  <a:lnTo>
                    <a:pt x="918" y="82"/>
                  </a:lnTo>
                  <a:lnTo>
                    <a:pt x="914" y="100"/>
                  </a:lnTo>
                  <a:lnTo>
                    <a:pt x="914" y="100"/>
                  </a:lnTo>
                  <a:lnTo>
                    <a:pt x="902" y="106"/>
                  </a:lnTo>
                  <a:lnTo>
                    <a:pt x="890" y="116"/>
                  </a:lnTo>
                  <a:lnTo>
                    <a:pt x="880" y="126"/>
                  </a:lnTo>
                  <a:lnTo>
                    <a:pt x="870" y="136"/>
                  </a:lnTo>
                  <a:lnTo>
                    <a:pt x="854" y="160"/>
                  </a:lnTo>
                  <a:lnTo>
                    <a:pt x="842" y="186"/>
                  </a:lnTo>
                  <a:lnTo>
                    <a:pt x="832" y="216"/>
                  </a:lnTo>
                  <a:lnTo>
                    <a:pt x="824" y="246"/>
                  </a:lnTo>
                  <a:lnTo>
                    <a:pt x="806" y="310"/>
                  </a:lnTo>
                  <a:lnTo>
                    <a:pt x="806" y="310"/>
                  </a:lnTo>
                  <a:lnTo>
                    <a:pt x="786" y="278"/>
                  </a:lnTo>
                  <a:lnTo>
                    <a:pt x="772" y="262"/>
                  </a:lnTo>
                  <a:lnTo>
                    <a:pt x="758" y="246"/>
                  </a:lnTo>
                  <a:lnTo>
                    <a:pt x="744" y="236"/>
                  </a:lnTo>
                  <a:lnTo>
                    <a:pt x="726" y="226"/>
                  </a:lnTo>
                  <a:lnTo>
                    <a:pt x="718" y="224"/>
                  </a:lnTo>
                  <a:lnTo>
                    <a:pt x="708" y="222"/>
                  </a:lnTo>
                  <a:lnTo>
                    <a:pt x="698" y="222"/>
                  </a:lnTo>
                  <a:lnTo>
                    <a:pt x="688" y="224"/>
                  </a:lnTo>
                  <a:lnTo>
                    <a:pt x="688" y="224"/>
                  </a:lnTo>
                  <a:lnTo>
                    <a:pt x="660" y="232"/>
                  </a:lnTo>
                  <a:lnTo>
                    <a:pt x="632" y="242"/>
                  </a:lnTo>
                  <a:lnTo>
                    <a:pt x="604" y="254"/>
                  </a:lnTo>
                  <a:lnTo>
                    <a:pt x="576" y="270"/>
                  </a:lnTo>
                  <a:lnTo>
                    <a:pt x="546" y="288"/>
                  </a:lnTo>
                  <a:lnTo>
                    <a:pt x="516" y="306"/>
                  </a:lnTo>
                  <a:lnTo>
                    <a:pt x="486" y="328"/>
                  </a:lnTo>
                  <a:lnTo>
                    <a:pt x="456" y="352"/>
                  </a:lnTo>
                  <a:lnTo>
                    <a:pt x="398" y="404"/>
                  </a:lnTo>
                  <a:lnTo>
                    <a:pt x="340" y="460"/>
                  </a:lnTo>
                  <a:lnTo>
                    <a:pt x="284" y="520"/>
                  </a:lnTo>
                  <a:lnTo>
                    <a:pt x="230" y="580"/>
                  </a:lnTo>
                  <a:lnTo>
                    <a:pt x="180" y="640"/>
                  </a:lnTo>
                  <a:lnTo>
                    <a:pt x="134" y="700"/>
                  </a:lnTo>
                  <a:lnTo>
                    <a:pt x="94" y="756"/>
                  </a:lnTo>
                  <a:lnTo>
                    <a:pt x="60" y="808"/>
                  </a:lnTo>
                  <a:lnTo>
                    <a:pt x="34" y="854"/>
                  </a:lnTo>
                  <a:lnTo>
                    <a:pt x="14" y="890"/>
                  </a:lnTo>
                  <a:lnTo>
                    <a:pt x="2" y="918"/>
                  </a:lnTo>
                  <a:lnTo>
                    <a:pt x="0" y="928"/>
                  </a:lnTo>
                  <a:lnTo>
                    <a:pt x="0" y="936"/>
                  </a:lnTo>
                  <a:lnTo>
                    <a:pt x="0" y="936"/>
                  </a:lnTo>
                  <a:close/>
                </a:path>
              </a:pathLst>
            </a:custGeom>
            <a:solidFill>
              <a:schemeClr val="tx1"/>
            </a:solidFill>
            <a:ln w="12700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30" name="グループ化 29"/>
          <p:cNvGrpSpPr/>
          <p:nvPr/>
        </p:nvGrpSpPr>
        <p:grpSpPr>
          <a:xfrm>
            <a:off x="6030753" y="929212"/>
            <a:ext cx="1612900" cy="1447320"/>
            <a:chOff x="6030753" y="929212"/>
            <a:chExt cx="1612900" cy="1447320"/>
          </a:xfrm>
        </p:grpSpPr>
        <p:grpSp>
          <p:nvGrpSpPr>
            <p:cNvPr id="164" name="グループ化 163"/>
            <p:cNvGrpSpPr/>
            <p:nvPr/>
          </p:nvGrpSpPr>
          <p:grpSpPr>
            <a:xfrm>
              <a:off x="6030753" y="929212"/>
              <a:ext cx="1612900" cy="1425575"/>
              <a:chOff x="6030753" y="4790012"/>
              <a:chExt cx="1612900" cy="1425575"/>
            </a:xfrm>
          </p:grpSpPr>
          <p:sp>
            <p:nvSpPr>
              <p:cNvPr id="165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66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684" name="円/楕円 683"/>
            <p:cNvSpPr/>
            <p:nvPr/>
          </p:nvSpPr>
          <p:spPr bwMode="auto">
            <a:xfrm rot="20769872">
              <a:off x="6303134" y="1411164"/>
              <a:ext cx="1068139" cy="965368"/>
            </a:xfrm>
            <a:custGeom>
              <a:avLst/>
              <a:gdLst/>
              <a:ahLst/>
              <a:cxnLst/>
              <a:rect l="l" t="t" r="r" b="b"/>
              <a:pathLst>
                <a:path w="1068139" h="965368">
                  <a:moveTo>
                    <a:pt x="725733" y="6578"/>
                  </a:moveTo>
                  <a:cubicBezTo>
                    <a:pt x="755660" y="19139"/>
                    <a:pt x="777452" y="48452"/>
                    <a:pt x="779934" y="83694"/>
                  </a:cubicBezTo>
                  <a:lnTo>
                    <a:pt x="762893" y="83606"/>
                  </a:lnTo>
                  <a:cubicBezTo>
                    <a:pt x="768997" y="91296"/>
                    <a:pt x="770601" y="100731"/>
                    <a:pt x="770601" y="110567"/>
                  </a:cubicBezTo>
                  <a:cubicBezTo>
                    <a:pt x="770601" y="156333"/>
                    <a:pt x="735878" y="193434"/>
                    <a:pt x="693044" y="193434"/>
                  </a:cubicBezTo>
                  <a:cubicBezTo>
                    <a:pt x="650210" y="193434"/>
                    <a:pt x="615487" y="156333"/>
                    <a:pt x="615487" y="110567"/>
                  </a:cubicBezTo>
                  <a:lnTo>
                    <a:pt x="620721" y="82866"/>
                  </a:lnTo>
                  <a:lnTo>
                    <a:pt x="606210" y="82791"/>
                  </a:lnTo>
                  <a:cubicBezTo>
                    <a:pt x="609977" y="35811"/>
                    <a:pt x="648005" y="-253"/>
                    <a:pt x="693508" y="1"/>
                  </a:cubicBezTo>
                  <a:cubicBezTo>
                    <a:pt x="704878" y="65"/>
                    <a:pt x="715757" y="2391"/>
                    <a:pt x="725733" y="6578"/>
                  </a:cubicBezTo>
                  <a:close/>
                  <a:moveTo>
                    <a:pt x="856001" y="13348"/>
                  </a:moveTo>
                  <a:cubicBezTo>
                    <a:pt x="868655" y="16739"/>
                    <a:pt x="876164" y="29745"/>
                    <a:pt x="872773" y="42399"/>
                  </a:cubicBezTo>
                  <a:lnTo>
                    <a:pt x="802304" y="305395"/>
                  </a:lnTo>
                  <a:lnTo>
                    <a:pt x="799809" y="308647"/>
                  </a:lnTo>
                  <a:lnTo>
                    <a:pt x="799809" y="493862"/>
                  </a:lnTo>
                  <a:lnTo>
                    <a:pt x="863983" y="511465"/>
                  </a:lnTo>
                  <a:cubicBezTo>
                    <a:pt x="873014" y="513942"/>
                    <a:pt x="880071" y="520054"/>
                    <a:pt x="883493" y="528051"/>
                  </a:cubicBezTo>
                  <a:lnTo>
                    <a:pt x="884835" y="529093"/>
                  </a:lnTo>
                  <a:lnTo>
                    <a:pt x="944470" y="633810"/>
                  </a:lnTo>
                  <a:cubicBezTo>
                    <a:pt x="953202" y="649142"/>
                    <a:pt x="947851" y="668650"/>
                    <a:pt x="932519" y="677381"/>
                  </a:cubicBezTo>
                  <a:cubicBezTo>
                    <a:pt x="917187" y="686113"/>
                    <a:pt x="897679" y="680762"/>
                    <a:pt x="888948" y="665430"/>
                  </a:cubicBezTo>
                  <a:lnTo>
                    <a:pt x="834369" y="569596"/>
                  </a:lnTo>
                  <a:lnTo>
                    <a:pt x="714012" y="536583"/>
                  </a:lnTo>
                  <a:lnTo>
                    <a:pt x="676387" y="536583"/>
                  </a:lnTo>
                  <a:lnTo>
                    <a:pt x="590622" y="622347"/>
                  </a:lnTo>
                  <a:lnTo>
                    <a:pt x="590622" y="733110"/>
                  </a:lnTo>
                  <a:cubicBezTo>
                    <a:pt x="590622" y="744089"/>
                    <a:pt x="585083" y="753775"/>
                    <a:pt x="575630" y="758034"/>
                  </a:cubicBezTo>
                  <a:lnTo>
                    <a:pt x="1068139" y="921989"/>
                  </a:lnTo>
                  <a:lnTo>
                    <a:pt x="1053698" y="965368"/>
                  </a:lnTo>
                  <a:lnTo>
                    <a:pt x="0" y="614595"/>
                  </a:lnTo>
                  <a:lnTo>
                    <a:pt x="14441" y="571215"/>
                  </a:lnTo>
                  <a:lnTo>
                    <a:pt x="530880" y="743136"/>
                  </a:lnTo>
                  <a:cubicBezTo>
                    <a:pt x="527392" y="740568"/>
                    <a:pt x="526726" y="736917"/>
                    <a:pt x="526726" y="733110"/>
                  </a:cubicBezTo>
                  <a:lnTo>
                    <a:pt x="526727" y="612602"/>
                  </a:lnTo>
                  <a:lnTo>
                    <a:pt x="527138" y="611607"/>
                  </a:lnTo>
                  <a:cubicBezTo>
                    <a:pt x="525776" y="602796"/>
                    <a:pt x="528872" y="593738"/>
                    <a:pt x="535645" y="586965"/>
                  </a:cubicBezTo>
                  <a:lnTo>
                    <a:pt x="586277" y="536333"/>
                  </a:lnTo>
                  <a:lnTo>
                    <a:pt x="586277" y="309150"/>
                  </a:lnTo>
                  <a:lnTo>
                    <a:pt x="583397" y="305397"/>
                  </a:lnTo>
                  <a:lnTo>
                    <a:pt x="512927" y="42400"/>
                  </a:lnTo>
                  <a:cubicBezTo>
                    <a:pt x="509536" y="29746"/>
                    <a:pt x="517046" y="16740"/>
                    <a:pt x="529699" y="13349"/>
                  </a:cubicBezTo>
                  <a:cubicBezTo>
                    <a:pt x="536026" y="11654"/>
                    <a:pt x="542442" y="12684"/>
                    <a:pt x="547698" y="15719"/>
                  </a:cubicBezTo>
                  <a:cubicBezTo>
                    <a:pt x="552956" y="18754"/>
                    <a:pt x="557055" y="23795"/>
                    <a:pt x="558750" y="30122"/>
                  </a:cubicBezTo>
                  <a:lnTo>
                    <a:pt x="605283" y="203784"/>
                  </a:lnTo>
                  <a:cubicBezTo>
                    <a:pt x="609301" y="198649"/>
                    <a:pt x="615381" y="196915"/>
                    <a:pt x="621866" y="196915"/>
                  </a:cubicBezTo>
                  <a:lnTo>
                    <a:pt x="764220" y="196914"/>
                  </a:lnTo>
                  <a:lnTo>
                    <a:pt x="780456" y="203640"/>
                  </a:lnTo>
                  <a:lnTo>
                    <a:pt x="826950" y="30121"/>
                  </a:lnTo>
                  <a:cubicBezTo>
                    <a:pt x="830340" y="17467"/>
                    <a:pt x="843347" y="9958"/>
                    <a:pt x="856001" y="1334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" name="グループ化 27"/>
          <p:cNvGrpSpPr/>
          <p:nvPr/>
        </p:nvGrpSpPr>
        <p:grpSpPr>
          <a:xfrm>
            <a:off x="2284253" y="929212"/>
            <a:ext cx="1612900" cy="1425575"/>
            <a:chOff x="2284253" y="929212"/>
            <a:chExt cx="1612900" cy="1425575"/>
          </a:xfrm>
        </p:grpSpPr>
        <p:grpSp>
          <p:nvGrpSpPr>
            <p:cNvPr id="171" name="グループ化 170"/>
            <p:cNvGrpSpPr/>
            <p:nvPr/>
          </p:nvGrpSpPr>
          <p:grpSpPr>
            <a:xfrm>
              <a:off x="2284253" y="929212"/>
              <a:ext cx="1612900" cy="1425575"/>
              <a:chOff x="6030753" y="4790012"/>
              <a:chExt cx="1612900" cy="1425575"/>
            </a:xfrm>
          </p:grpSpPr>
          <p:sp>
            <p:nvSpPr>
              <p:cNvPr id="172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3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36" name="爆発 1 335"/>
            <p:cNvSpPr/>
            <p:nvPr/>
          </p:nvSpPr>
          <p:spPr>
            <a:xfrm>
              <a:off x="2666014" y="1472359"/>
              <a:ext cx="817486" cy="817486"/>
            </a:xfrm>
            <a:custGeom>
              <a:avLst/>
              <a:gdLst/>
              <a:ahLst/>
              <a:cxnLst/>
              <a:rect l="l" t="t" r="r" b="b"/>
              <a:pathLst>
                <a:path w="817486" h="817486">
                  <a:moveTo>
                    <a:pt x="549608" y="0"/>
                  </a:moveTo>
                  <a:cubicBezTo>
                    <a:pt x="544991" y="67178"/>
                    <a:pt x="540336" y="134355"/>
                    <a:pt x="535718" y="201533"/>
                  </a:cubicBezTo>
                  <a:lnTo>
                    <a:pt x="695620" y="168682"/>
                  </a:lnTo>
                  <a:lnTo>
                    <a:pt x="643414" y="257600"/>
                  </a:lnTo>
                  <a:lnTo>
                    <a:pt x="652110" y="280588"/>
                  </a:lnTo>
                  <a:lnTo>
                    <a:pt x="798449" y="307958"/>
                  </a:lnTo>
                  <a:lnTo>
                    <a:pt x="697406" y="375648"/>
                  </a:lnTo>
                  <a:cubicBezTo>
                    <a:pt x="695643" y="387946"/>
                    <a:pt x="689669" y="398787"/>
                    <a:pt x="680351" y="406303"/>
                  </a:cubicBezTo>
                  <a:lnTo>
                    <a:pt x="817486" y="502981"/>
                  </a:lnTo>
                  <a:lnTo>
                    <a:pt x="680868" y="492999"/>
                  </a:lnTo>
                  <a:cubicBezTo>
                    <a:pt x="674204" y="510794"/>
                    <a:pt x="662316" y="524737"/>
                    <a:pt x="647956" y="532095"/>
                  </a:cubicBezTo>
                  <a:lnTo>
                    <a:pt x="686726" y="684834"/>
                  </a:lnTo>
                  <a:lnTo>
                    <a:pt x="588462" y="598171"/>
                  </a:lnTo>
                  <a:cubicBezTo>
                    <a:pt x="583599" y="608175"/>
                    <a:pt x="576098" y="616056"/>
                    <a:pt x="567718" y="622603"/>
                  </a:cubicBezTo>
                  <a:cubicBezTo>
                    <a:pt x="551786" y="635044"/>
                    <a:pt x="534154" y="641588"/>
                    <a:pt x="516857" y="641080"/>
                  </a:cubicBezTo>
                  <a:lnTo>
                    <a:pt x="501354" y="746978"/>
                  </a:lnTo>
                  <a:lnTo>
                    <a:pt x="434370" y="628504"/>
                  </a:lnTo>
                  <a:cubicBezTo>
                    <a:pt x="416554" y="643984"/>
                    <a:pt x="394505" y="647314"/>
                    <a:pt x="376093" y="638523"/>
                  </a:cubicBezTo>
                  <a:lnTo>
                    <a:pt x="321128" y="817486"/>
                  </a:lnTo>
                  <a:lnTo>
                    <a:pt x="296741" y="628313"/>
                  </a:lnTo>
                  <a:cubicBezTo>
                    <a:pt x="292861" y="630972"/>
                    <a:pt x="288614" y="631140"/>
                    <a:pt x="284388" y="630757"/>
                  </a:cubicBezTo>
                  <a:cubicBezTo>
                    <a:pt x="273011" y="629728"/>
                    <a:pt x="262689" y="624795"/>
                    <a:pt x="254857" y="616450"/>
                  </a:cubicBezTo>
                  <a:lnTo>
                    <a:pt x="180226" y="666743"/>
                  </a:lnTo>
                  <a:lnTo>
                    <a:pt x="195274" y="605550"/>
                  </a:lnTo>
                  <a:cubicBezTo>
                    <a:pt x="182240" y="605603"/>
                    <a:pt x="169658" y="600660"/>
                    <a:pt x="159316" y="591102"/>
                  </a:cubicBezTo>
                  <a:cubicBezTo>
                    <a:pt x="145225" y="578083"/>
                    <a:pt x="137167" y="558171"/>
                    <a:pt x="138576" y="536386"/>
                  </a:cubicBezTo>
                  <a:lnTo>
                    <a:pt x="5109" y="552068"/>
                  </a:lnTo>
                  <a:lnTo>
                    <a:pt x="107967" y="471433"/>
                  </a:lnTo>
                  <a:cubicBezTo>
                    <a:pt x="104973" y="466598"/>
                    <a:pt x="104528" y="461227"/>
                    <a:pt x="104523" y="455733"/>
                  </a:cubicBezTo>
                  <a:cubicBezTo>
                    <a:pt x="104507" y="443676"/>
                    <a:pt x="106615" y="431596"/>
                    <a:pt x="111167" y="420429"/>
                  </a:cubicBezTo>
                  <a:lnTo>
                    <a:pt x="0" y="326048"/>
                  </a:lnTo>
                  <a:lnTo>
                    <a:pt x="133692" y="297212"/>
                  </a:lnTo>
                  <a:cubicBezTo>
                    <a:pt x="139802" y="284940"/>
                    <a:pt x="147848" y="274396"/>
                    <a:pt x="157619" y="266403"/>
                  </a:cubicBezTo>
                  <a:lnTo>
                    <a:pt x="14003" y="86858"/>
                  </a:lnTo>
                  <a:lnTo>
                    <a:pt x="237346" y="216353"/>
                  </a:lnTo>
                  <a:cubicBezTo>
                    <a:pt x="244472" y="199467"/>
                    <a:pt x="256689" y="186050"/>
                    <a:pt x="271172" y="177196"/>
                  </a:cubicBezTo>
                  <a:lnTo>
                    <a:pt x="295248" y="167537"/>
                  </a:lnTo>
                  <a:lnTo>
                    <a:pt x="316095" y="86858"/>
                  </a:lnTo>
                  <a:lnTo>
                    <a:pt x="377993" y="175482"/>
                  </a:lnTo>
                  <a:cubicBezTo>
                    <a:pt x="394400" y="150624"/>
                    <a:pt x="419865" y="136849"/>
                    <a:pt x="445980" y="136228"/>
                  </a:cubicBezTo>
                  <a:lnTo>
                    <a:pt x="460650" y="138624"/>
                  </a:lnTo>
                  <a:close/>
                </a:path>
              </a:pathLst>
            </a:custGeom>
            <a:solidFill>
              <a:sysClr val="windowText" lastClr="000000"/>
            </a:solidFill>
            <a:ln w="254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7897653" y="929212"/>
            <a:ext cx="1612900" cy="1535305"/>
            <a:chOff x="7897653" y="929212"/>
            <a:chExt cx="1612900" cy="1535305"/>
          </a:xfrm>
        </p:grpSpPr>
        <p:grpSp>
          <p:nvGrpSpPr>
            <p:cNvPr id="177" name="グループ化 176"/>
            <p:cNvGrpSpPr/>
            <p:nvPr/>
          </p:nvGrpSpPr>
          <p:grpSpPr>
            <a:xfrm>
              <a:off x="7897653" y="929212"/>
              <a:ext cx="1612900" cy="1425575"/>
              <a:chOff x="6030753" y="4790012"/>
              <a:chExt cx="1612900" cy="1425575"/>
            </a:xfrm>
          </p:grpSpPr>
          <p:sp>
            <p:nvSpPr>
              <p:cNvPr id="178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9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07" name="角丸四角形 420"/>
            <p:cNvSpPr/>
            <p:nvPr/>
          </p:nvSpPr>
          <p:spPr>
            <a:xfrm rot="6516379" flipH="1">
              <a:off x="7901343" y="1459029"/>
              <a:ext cx="1227845" cy="783131"/>
            </a:xfrm>
            <a:custGeom>
              <a:avLst/>
              <a:gdLst/>
              <a:ahLst/>
              <a:cxnLst/>
              <a:rect l="l" t="t" r="r" b="b"/>
              <a:pathLst>
                <a:path w="1227845" h="783131">
                  <a:moveTo>
                    <a:pt x="98072" y="748836"/>
                  </a:moveTo>
                  <a:lnTo>
                    <a:pt x="269423" y="239861"/>
                  </a:lnTo>
                  <a:cubicBezTo>
                    <a:pt x="278295" y="213510"/>
                    <a:pt x="264125" y="184956"/>
                    <a:pt x="237773" y="176084"/>
                  </a:cubicBezTo>
                  <a:cubicBezTo>
                    <a:pt x="211421" y="167213"/>
                    <a:pt x="182867" y="181383"/>
                    <a:pt x="173996" y="207735"/>
                  </a:cubicBezTo>
                  <a:lnTo>
                    <a:pt x="2645" y="716709"/>
                  </a:lnTo>
                  <a:cubicBezTo>
                    <a:pt x="-6227" y="743061"/>
                    <a:pt x="7943" y="771615"/>
                    <a:pt x="34295" y="780486"/>
                  </a:cubicBezTo>
                  <a:cubicBezTo>
                    <a:pt x="60647" y="789358"/>
                    <a:pt x="89200" y="775188"/>
                    <a:pt x="98072" y="748836"/>
                  </a:cubicBezTo>
                  <a:close/>
                  <a:moveTo>
                    <a:pt x="952137" y="477494"/>
                  </a:moveTo>
                  <a:cubicBezTo>
                    <a:pt x="955349" y="469825"/>
                    <a:pt x="955635" y="460930"/>
                    <a:pt x="952235" y="452627"/>
                  </a:cubicBezTo>
                  <a:lnTo>
                    <a:pt x="902994" y="332401"/>
                  </a:lnTo>
                  <a:lnTo>
                    <a:pt x="973622" y="224526"/>
                  </a:lnTo>
                  <a:cubicBezTo>
                    <a:pt x="976383" y="220310"/>
                    <a:pt x="978037" y="215688"/>
                    <a:pt x="978392" y="210969"/>
                  </a:cubicBezTo>
                  <a:cubicBezTo>
                    <a:pt x="982642" y="200070"/>
                    <a:pt x="983942" y="188006"/>
                    <a:pt x="982365" y="175646"/>
                  </a:cubicBezTo>
                  <a:cubicBezTo>
                    <a:pt x="981710" y="170517"/>
                    <a:pt x="980589" y="165562"/>
                    <a:pt x="978941" y="160852"/>
                  </a:cubicBezTo>
                  <a:cubicBezTo>
                    <a:pt x="978488" y="156520"/>
                    <a:pt x="977074" y="152236"/>
                    <a:pt x="974711" y="148251"/>
                  </a:cubicBezTo>
                  <a:lnTo>
                    <a:pt x="900984" y="23936"/>
                  </a:lnTo>
                  <a:cubicBezTo>
                    <a:pt x="898204" y="19248"/>
                    <a:pt x="894430" y="15514"/>
                    <a:pt x="889874" y="13193"/>
                  </a:cubicBezTo>
                  <a:cubicBezTo>
                    <a:pt x="889321" y="12620"/>
                    <a:pt x="888677" y="12166"/>
                    <a:pt x="887727" y="12177"/>
                  </a:cubicBezTo>
                  <a:cubicBezTo>
                    <a:pt x="885006" y="10114"/>
                    <a:pt x="881798" y="9044"/>
                    <a:pt x="878428" y="8876"/>
                  </a:cubicBezTo>
                  <a:lnTo>
                    <a:pt x="871714" y="6492"/>
                  </a:lnTo>
                  <a:lnTo>
                    <a:pt x="727324" y="33"/>
                  </a:lnTo>
                  <a:cubicBezTo>
                    <a:pt x="709398" y="-769"/>
                    <a:pt x="694216" y="13113"/>
                    <a:pt x="693414" y="31039"/>
                  </a:cubicBezTo>
                  <a:cubicBezTo>
                    <a:pt x="692613" y="48965"/>
                    <a:pt x="706494" y="64147"/>
                    <a:pt x="724421" y="64948"/>
                  </a:cubicBezTo>
                  <a:lnTo>
                    <a:pt x="853174" y="70708"/>
                  </a:lnTo>
                  <a:lnTo>
                    <a:pt x="875159" y="107777"/>
                  </a:lnTo>
                  <a:lnTo>
                    <a:pt x="653423" y="136075"/>
                  </a:lnTo>
                  <a:cubicBezTo>
                    <a:pt x="642100" y="137520"/>
                    <a:pt x="631624" y="141240"/>
                    <a:pt x="622429" y="146774"/>
                  </a:cubicBezTo>
                  <a:lnTo>
                    <a:pt x="617469" y="149100"/>
                  </a:lnTo>
                  <a:lnTo>
                    <a:pt x="474938" y="254713"/>
                  </a:lnTo>
                  <a:lnTo>
                    <a:pt x="304041" y="250674"/>
                  </a:lnTo>
                  <a:cubicBezTo>
                    <a:pt x="280760" y="250124"/>
                    <a:pt x="261441" y="268550"/>
                    <a:pt x="260891" y="291831"/>
                  </a:cubicBezTo>
                  <a:cubicBezTo>
                    <a:pt x="260341" y="315112"/>
                    <a:pt x="278767" y="334430"/>
                    <a:pt x="302048" y="334980"/>
                  </a:cubicBezTo>
                  <a:lnTo>
                    <a:pt x="489568" y="339413"/>
                  </a:lnTo>
                  <a:cubicBezTo>
                    <a:pt x="502356" y="339715"/>
                    <a:pt x="513948" y="334292"/>
                    <a:pt x="521524" y="325152"/>
                  </a:cubicBezTo>
                  <a:lnTo>
                    <a:pt x="598649" y="268004"/>
                  </a:lnTo>
                  <a:lnTo>
                    <a:pt x="597991" y="271264"/>
                  </a:lnTo>
                  <a:lnTo>
                    <a:pt x="597991" y="415050"/>
                  </a:lnTo>
                  <a:lnTo>
                    <a:pt x="450312" y="407090"/>
                  </a:lnTo>
                  <a:cubicBezTo>
                    <a:pt x="427058" y="405837"/>
                    <a:pt x="407192" y="423671"/>
                    <a:pt x="405939" y="446926"/>
                  </a:cubicBezTo>
                  <a:cubicBezTo>
                    <a:pt x="404685" y="470180"/>
                    <a:pt x="422520" y="490046"/>
                    <a:pt x="445773" y="491299"/>
                  </a:cubicBezTo>
                  <a:lnTo>
                    <a:pt x="633074" y="501393"/>
                  </a:lnTo>
                  <a:cubicBezTo>
                    <a:pt x="634856" y="501489"/>
                    <a:pt x="636619" y="501474"/>
                    <a:pt x="638304" y="500628"/>
                  </a:cubicBezTo>
                  <a:lnTo>
                    <a:pt x="640156" y="501002"/>
                  </a:lnTo>
                  <a:cubicBezTo>
                    <a:pt x="663443" y="501002"/>
                    <a:pt x="682321" y="482123"/>
                    <a:pt x="682321" y="458836"/>
                  </a:cubicBezTo>
                  <a:lnTo>
                    <a:pt x="682321" y="295486"/>
                  </a:lnTo>
                  <a:lnTo>
                    <a:pt x="864735" y="272207"/>
                  </a:lnTo>
                  <a:lnTo>
                    <a:pt x="840087" y="309854"/>
                  </a:lnTo>
                  <a:cubicBezTo>
                    <a:pt x="836326" y="315597"/>
                    <a:pt x="834619" y="322092"/>
                    <a:pt x="835385" y="328456"/>
                  </a:cubicBezTo>
                  <a:cubicBezTo>
                    <a:pt x="834856" y="330205"/>
                    <a:pt x="834849" y="332010"/>
                    <a:pt x="835457" y="333782"/>
                  </a:cubicBezTo>
                  <a:cubicBezTo>
                    <a:pt x="835424" y="334100"/>
                    <a:pt x="835486" y="334400"/>
                    <a:pt x="835630" y="334681"/>
                  </a:cubicBezTo>
                  <a:lnTo>
                    <a:pt x="837322" y="343505"/>
                  </a:lnTo>
                  <a:lnTo>
                    <a:pt x="892103" y="477256"/>
                  </a:lnTo>
                  <a:cubicBezTo>
                    <a:pt x="898904" y="493861"/>
                    <a:pt x="917878" y="501809"/>
                    <a:pt x="934483" y="495008"/>
                  </a:cubicBezTo>
                  <a:cubicBezTo>
                    <a:pt x="942786" y="491607"/>
                    <a:pt x="948924" y="485164"/>
                    <a:pt x="952137" y="477494"/>
                  </a:cubicBezTo>
                  <a:close/>
                  <a:moveTo>
                    <a:pt x="1178349" y="212320"/>
                  </a:moveTo>
                  <a:cubicBezTo>
                    <a:pt x="1188125" y="188982"/>
                    <a:pt x="1188997" y="161917"/>
                    <a:pt x="1178650" y="136653"/>
                  </a:cubicBezTo>
                  <a:cubicBezTo>
                    <a:pt x="1157955" y="86125"/>
                    <a:pt x="1100218" y="61942"/>
                    <a:pt x="1049691" y="82636"/>
                  </a:cubicBezTo>
                  <a:cubicBezTo>
                    <a:pt x="999163" y="103331"/>
                    <a:pt x="974979" y="161068"/>
                    <a:pt x="995674" y="211595"/>
                  </a:cubicBezTo>
                  <a:cubicBezTo>
                    <a:pt x="1016368" y="262122"/>
                    <a:pt x="1074106" y="286307"/>
                    <a:pt x="1124632" y="265613"/>
                  </a:cubicBezTo>
                  <a:cubicBezTo>
                    <a:pt x="1149896" y="255264"/>
                    <a:pt x="1168574" y="235657"/>
                    <a:pt x="1178349" y="212320"/>
                  </a:cubicBezTo>
                  <a:close/>
                  <a:moveTo>
                    <a:pt x="1227845" y="337316"/>
                  </a:moveTo>
                  <a:lnTo>
                    <a:pt x="1190708" y="246247"/>
                  </a:lnTo>
                  <a:lnTo>
                    <a:pt x="1159497" y="273757"/>
                  </a:lnTo>
                  <a:lnTo>
                    <a:pt x="1120665" y="293028"/>
                  </a:lnTo>
                  <a:lnTo>
                    <a:pt x="1079880" y="301246"/>
                  </a:lnTo>
                  <a:lnTo>
                    <a:pt x="1129948" y="385899"/>
                  </a:lnTo>
                  <a:lnTo>
                    <a:pt x="1138377" y="324489"/>
                  </a:lnTo>
                  <a:lnTo>
                    <a:pt x="1181367" y="366586"/>
                  </a:lnTo>
                  <a:lnTo>
                    <a:pt x="1173842" y="306889"/>
                  </a:lnTo>
                  <a:close/>
                </a:path>
              </a:pathLst>
            </a:cu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32" name="グループ化 31"/>
          <p:cNvGrpSpPr/>
          <p:nvPr/>
        </p:nvGrpSpPr>
        <p:grpSpPr>
          <a:xfrm>
            <a:off x="2284253" y="2821512"/>
            <a:ext cx="1612900" cy="1425575"/>
            <a:chOff x="2284253" y="2821512"/>
            <a:chExt cx="1612900" cy="1425575"/>
          </a:xfrm>
        </p:grpSpPr>
        <p:grpSp>
          <p:nvGrpSpPr>
            <p:cNvPr id="155" name="グループ化 154"/>
            <p:cNvGrpSpPr/>
            <p:nvPr/>
          </p:nvGrpSpPr>
          <p:grpSpPr>
            <a:xfrm>
              <a:off x="22842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56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7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10" name="角丸四角形 441"/>
            <p:cNvSpPr/>
            <p:nvPr/>
          </p:nvSpPr>
          <p:spPr>
            <a:xfrm rot="19365566">
              <a:off x="2646635" y="3253377"/>
              <a:ext cx="856244" cy="917236"/>
            </a:xfrm>
            <a:custGeom>
              <a:avLst/>
              <a:gdLst/>
              <a:ahLst/>
              <a:cxnLst/>
              <a:rect l="l" t="t" r="r" b="b"/>
              <a:pathLst>
                <a:path w="856244" h="917236">
                  <a:moveTo>
                    <a:pt x="653773" y="193045"/>
                  </a:moveTo>
                  <a:cubicBezTo>
                    <a:pt x="679770" y="216246"/>
                    <a:pt x="689588" y="250822"/>
                    <a:pt x="681081" y="282259"/>
                  </a:cubicBezTo>
                  <a:cubicBezTo>
                    <a:pt x="681541" y="285495"/>
                    <a:pt x="681245" y="288792"/>
                    <a:pt x="679769" y="291887"/>
                  </a:cubicBezTo>
                  <a:cubicBezTo>
                    <a:pt x="679773" y="291934"/>
                    <a:pt x="679759" y="291975"/>
                    <a:pt x="679742" y="292015"/>
                  </a:cubicBezTo>
                  <a:cubicBezTo>
                    <a:pt x="679947" y="294361"/>
                    <a:pt x="679230" y="296522"/>
                    <a:pt x="678298" y="298644"/>
                  </a:cubicBezTo>
                  <a:lnTo>
                    <a:pt x="619028" y="433704"/>
                  </a:lnTo>
                  <a:lnTo>
                    <a:pt x="697324" y="560021"/>
                  </a:lnTo>
                  <a:cubicBezTo>
                    <a:pt x="708138" y="577467"/>
                    <a:pt x="702761" y="600377"/>
                    <a:pt x="685315" y="611191"/>
                  </a:cubicBezTo>
                  <a:cubicBezTo>
                    <a:pt x="667868" y="622005"/>
                    <a:pt x="644959" y="616628"/>
                    <a:pt x="634145" y="599182"/>
                  </a:cubicBezTo>
                  <a:lnTo>
                    <a:pt x="547042" y="458655"/>
                  </a:lnTo>
                  <a:lnTo>
                    <a:pt x="545195" y="453684"/>
                  </a:lnTo>
                  <a:cubicBezTo>
                    <a:pt x="522832" y="478743"/>
                    <a:pt x="500468" y="503803"/>
                    <a:pt x="478104" y="528862"/>
                  </a:cubicBezTo>
                  <a:cubicBezTo>
                    <a:pt x="473652" y="533851"/>
                    <a:pt x="468781" y="538244"/>
                    <a:pt x="463544" y="541970"/>
                  </a:cubicBezTo>
                  <a:lnTo>
                    <a:pt x="463544" y="690215"/>
                  </a:lnTo>
                  <a:cubicBezTo>
                    <a:pt x="466784" y="703402"/>
                    <a:pt x="463874" y="717749"/>
                    <a:pt x="454888" y="729296"/>
                  </a:cubicBezTo>
                  <a:lnTo>
                    <a:pt x="323109" y="898624"/>
                  </a:lnTo>
                  <a:cubicBezTo>
                    <a:pt x="306749" y="919647"/>
                    <a:pt x="276444" y="923426"/>
                    <a:pt x="255422" y="907065"/>
                  </a:cubicBezTo>
                  <a:cubicBezTo>
                    <a:pt x="234400" y="890704"/>
                    <a:pt x="230621" y="860400"/>
                    <a:pt x="246981" y="839378"/>
                  </a:cubicBezTo>
                  <a:lnTo>
                    <a:pt x="367078" y="685060"/>
                  </a:lnTo>
                  <a:lnTo>
                    <a:pt x="367079" y="549337"/>
                  </a:lnTo>
                  <a:lnTo>
                    <a:pt x="366326" y="548836"/>
                  </a:lnTo>
                  <a:lnTo>
                    <a:pt x="304074" y="655727"/>
                  </a:lnTo>
                  <a:lnTo>
                    <a:pt x="301260" y="658892"/>
                  </a:lnTo>
                  <a:cubicBezTo>
                    <a:pt x="299759" y="662298"/>
                    <a:pt x="297336" y="665050"/>
                    <a:pt x="294114" y="666934"/>
                  </a:cubicBezTo>
                  <a:cubicBezTo>
                    <a:pt x="292633" y="669135"/>
                    <a:pt x="290596" y="670680"/>
                    <a:pt x="288164" y="671583"/>
                  </a:cubicBezTo>
                  <a:cubicBezTo>
                    <a:pt x="285460" y="674198"/>
                    <a:pt x="282114" y="675870"/>
                    <a:pt x="278286" y="676358"/>
                  </a:cubicBezTo>
                  <a:cubicBezTo>
                    <a:pt x="276133" y="677755"/>
                    <a:pt x="273719" y="678404"/>
                    <a:pt x="271166" y="678323"/>
                  </a:cubicBezTo>
                  <a:cubicBezTo>
                    <a:pt x="269465" y="679464"/>
                    <a:pt x="267574" y="679710"/>
                    <a:pt x="265649" y="679845"/>
                  </a:cubicBezTo>
                  <a:lnTo>
                    <a:pt x="51612" y="694872"/>
                  </a:lnTo>
                  <a:cubicBezTo>
                    <a:pt x="25039" y="696737"/>
                    <a:pt x="1985" y="676708"/>
                    <a:pt x="120" y="650135"/>
                  </a:cubicBezTo>
                  <a:cubicBezTo>
                    <a:pt x="-1745" y="623562"/>
                    <a:pt x="18284" y="600508"/>
                    <a:pt x="44856" y="598643"/>
                  </a:cubicBezTo>
                  <a:lnTo>
                    <a:pt x="233395" y="585407"/>
                  </a:lnTo>
                  <a:lnTo>
                    <a:pt x="328122" y="422753"/>
                  </a:lnTo>
                  <a:cubicBezTo>
                    <a:pt x="331258" y="416672"/>
                    <a:pt x="335278" y="410956"/>
                    <a:pt x="340026" y="405637"/>
                  </a:cubicBezTo>
                  <a:lnTo>
                    <a:pt x="496429" y="230380"/>
                  </a:lnTo>
                  <a:lnTo>
                    <a:pt x="455143" y="223903"/>
                  </a:lnTo>
                  <a:lnTo>
                    <a:pt x="356211" y="333209"/>
                  </a:lnTo>
                  <a:cubicBezTo>
                    <a:pt x="342437" y="348428"/>
                    <a:pt x="318934" y="349598"/>
                    <a:pt x="303716" y="335825"/>
                  </a:cubicBezTo>
                  <a:cubicBezTo>
                    <a:pt x="288498" y="322051"/>
                    <a:pt x="287327" y="298548"/>
                    <a:pt x="301101" y="283329"/>
                  </a:cubicBezTo>
                  <a:lnTo>
                    <a:pt x="412046" y="160750"/>
                  </a:lnTo>
                  <a:cubicBezTo>
                    <a:pt x="416653" y="155660"/>
                    <a:pt x="422348" y="152141"/>
                    <a:pt x="428642" y="150818"/>
                  </a:cubicBezTo>
                  <a:cubicBezTo>
                    <a:pt x="434586" y="147541"/>
                    <a:pt x="441594" y="146537"/>
                    <a:pt x="448760" y="147661"/>
                  </a:cubicBezTo>
                  <a:lnTo>
                    <a:pt x="604557" y="172104"/>
                  </a:lnTo>
                  <a:cubicBezTo>
                    <a:pt x="622402" y="172816"/>
                    <a:pt x="639512" y="180318"/>
                    <a:pt x="653773" y="193045"/>
                  </a:cubicBezTo>
                  <a:close/>
                  <a:moveTo>
                    <a:pt x="813344" y="24433"/>
                  </a:moveTo>
                  <a:cubicBezTo>
                    <a:pt x="854618" y="57042"/>
                    <a:pt x="868715" y="115207"/>
                    <a:pt x="844120" y="164010"/>
                  </a:cubicBezTo>
                  <a:cubicBezTo>
                    <a:pt x="816011" y="219786"/>
                    <a:pt x="748009" y="242214"/>
                    <a:pt x="692234" y="214105"/>
                  </a:cubicBezTo>
                  <a:cubicBezTo>
                    <a:pt x="636458" y="185996"/>
                    <a:pt x="614030" y="117994"/>
                    <a:pt x="642139" y="62218"/>
                  </a:cubicBezTo>
                  <a:cubicBezTo>
                    <a:pt x="670248" y="6443"/>
                    <a:pt x="738250" y="-15985"/>
                    <a:pt x="794025" y="12124"/>
                  </a:cubicBezTo>
                  <a:cubicBezTo>
                    <a:pt x="800997" y="15637"/>
                    <a:pt x="807448" y="19774"/>
                    <a:pt x="813344" y="24433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31" name="グループ化 30"/>
          <p:cNvGrpSpPr/>
          <p:nvPr/>
        </p:nvGrpSpPr>
        <p:grpSpPr>
          <a:xfrm>
            <a:off x="404653" y="2821512"/>
            <a:ext cx="1612900" cy="1425575"/>
            <a:chOff x="404653" y="2821512"/>
            <a:chExt cx="1612900" cy="1425575"/>
          </a:xfrm>
        </p:grpSpPr>
        <p:grpSp>
          <p:nvGrpSpPr>
            <p:cNvPr id="158" name="グループ化 157"/>
            <p:cNvGrpSpPr/>
            <p:nvPr/>
          </p:nvGrpSpPr>
          <p:grpSpPr>
            <a:xfrm>
              <a:off x="4046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59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60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06" name="角丸四角形 105"/>
            <p:cNvSpPr/>
            <p:nvPr/>
          </p:nvSpPr>
          <p:spPr bwMode="auto">
            <a:xfrm>
              <a:off x="791206" y="3409847"/>
              <a:ext cx="855612" cy="659187"/>
            </a:xfrm>
            <a:custGeom>
              <a:avLst/>
              <a:gdLst/>
              <a:ahLst/>
              <a:cxnLst/>
              <a:rect l="l" t="t" r="r" b="b"/>
              <a:pathLst>
                <a:path w="855612" h="659187">
                  <a:moveTo>
                    <a:pt x="87756" y="483675"/>
                  </a:moveTo>
                  <a:lnTo>
                    <a:pt x="767856" y="483675"/>
                  </a:lnTo>
                  <a:cubicBezTo>
                    <a:pt x="816322" y="483675"/>
                    <a:pt x="855612" y="522965"/>
                    <a:pt x="855612" y="571431"/>
                  </a:cubicBezTo>
                  <a:cubicBezTo>
                    <a:pt x="855612" y="619897"/>
                    <a:pt x="816322" y="659187"/>
                    <a:pt x="767856" y="659187"/>
                  </a:cubicBezTo>
                  <a:lnTo>
                    <a:pt x="87756" y="659187"/>
                  </a:lnTo>
                  <a:cubicBezTo>
                    <a:pt x="39290" y="659187"/>
                    <a:pt x="0" y="619897"/>
                    <a:pt x="0" y="571431"/>
                  </a:cubicBezTo>
                  <a:cubicBezTo>
                    <a:pt x="0" y="522965"/>
                    <a:pt x="39290" y="483675"/>
                    <a:pt x="87756" y="483675"/>
                  </a:cubicBezTo>
                  <a:close/>
                  <a:moveTo>
                    <a:pt x="227654" y="295222"/>
                  </a:moveTo>
                  <a:lnTo>
                    <a:pt x="627958" y="295222"/>
                  </a:lnTo>
                  <a:cubicBezTo>
                    <a:pt x="676346" y="295222"/>
                    <a:pt x="715572" y="334448"/>
                    <a:pt x="715572" y="382836"/>
                  </a:cubicBezTo>
                  <a:cubicBezTo>
                    <a:pt x="715572" y="431224"/>
                    <a:pt x="676346" y="470450"/>
                    <a:pt x="627958" y="470450"/>
                  </a:cubicBezTo>
                  <a:lnTo>
                    <a:pt x="227654" y="470450"/>
                  </a:lnTo>
                  <a:cubicBezTo>
                    <a:pt x="179266" y="470450"/>
                    <a:pt x="140040" y="431224"/>
                    <a:pt x="140040" y="382836"/>
                  </a:cubicBezTo>
                  <a:cubicBezTo>
                    <a:pt x="140040" y="334448"/>
                    <a:pt x="179266" y="295222"/>
                    <a:pt x="227654" y="295222"/>
                  </a:cubicBezTo>
                  <a:close/>
                  <a:moveTo>
                    <a:pt x="332879" y="122635"/>
                  </a:moveTo>
                  <a:lnTo>
                    <a:pt x="522733" y="122635"/>
                  </a:lnTo>
                  <a:cubicBezTo>
                    <a:pt x="566109" y="122635"/>
                    <a:pt x="601272" y="157798"/>
                    <a:pt x="601272" y="201174"/>
                  </a:cubicBezTo>
                  <a:cubicBezTo>
                    <a:pt x="601272" y="244550"/>
                    <a:pt x="566109" y="279713"/>
                    <a:pt x="522733" y="279713"/>
                  </a:cubicBezTo>
                  <a:lnTo>
                    <a:pt x="332879" y="279713"/>
                  </a:lnTo>
                  <a:cubicBezTo>
                    <a:pt x="289503" y="279713"/>
                    <a:pt x="254340" y="244550"/>
                    <a:pt x="254340" y="201174"/>
                  </a:cubicBezTo>
                  <a:cubicBezTo>
                    <a:pt x="254340" y="157798"/>
                    <a:pt x="289503" y="122635"/>
                    <a:pt x="332879" y="122635"/>
                  </a:cubicBezTo>
                  <a:close/>
                  <a:moveTo>
                    <a:pt x="392450" y="0"/>
                  </a:moveTo>
                  <a:cubicBezTo>
                    <a:pt x="497617" y="39521"/>
                    <a:pt x="480865" y="61898"/>
                    <a:pt x="496497" y="107134"/>
                  </a:cubicBezTo>
                  <a:lnTo>
                    <a:pt x="372222" y="107134"/>
                  </a:lnTo>
                  <a:cubicBezTo>
                    <a:pt x="378965" y="71423"/>
                    <a:pt x="414282" y="66191"/>
                    <a:pt x="39245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" name="グループ化 28"/>
          <p:cNvGrpSpPr/>
          <p:nvPr/>
        </p:nvGrpSpPr>
        <p:grpSpPr>
          <a:xfrm>
            <a:off x="4151153" y="929212"/>
            <a:ext cx="1612900" cy="1425575"/>
            <a:chOff x="4151153" y="929212"/>
            <a:chExt cx="1612900" cy="1425575"/>
          </a:xfrm>
        </p:grpSpPr>
        <p:grpSp>
          <p:nvGrpSpPr>
            <p:cNvPr id="167" name="グループ化 166"/>
            <p:cNvGrpSpPr/>
            <p:nvPr/>
          </p:nvGrpSpPr>
          <p:grpSpPr>
            <a:xfrm>
              <a:off x="4151153" y="929212"/>
              <a:ext cx="1612900" cy="1425575"/>
              <a:chOff x="6030753" y="4790012"/>
              <a:chExt cx="1612900" cy="1425575"/>
            </a:xfrm>
          </p:grpSpPr>
          <p:sp>
            <p:nvSpPr>
              <p:cNvPr id="168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0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20" name="弦 119"/>
            <p:cNvSpPr/>
            <p:nvPr/>
          </p:nvSpPr>
          <p:spPr bwMode="auto">
            <a:xfrm>
              <a:off x="4637965" y="1220643"/>
              <a:ext cx="603136" cy="1042080"/>
            </a:xfrm>
            <a:custGeom>
              <a:avLst/>
              <a:gdLst/>
              <a:ahLst/>
              <a:cxnLst/>
              <a:rect l="l" t="t" r="r" b="b"/>
              <a:pathLst>
                <a:path w="603136" h="1042080">
                  <a:moveTo>
                    <a:pt x="513071" y="677325"/>
                  </a:moveTo>
                  <a:lnTo>
                    <a:pt x="460425" y="714234"/>
                  </a:lnTo>
                  <a:cubicBezTo>
                    <a:pt x="475356" y="723849"/>
                    <a:pt x="481632" y="742348"/>
                    <a:pt x="476356" y="759554"/>
                  </a:cubicBezTo>
                  <a:cubicBezTo>
                    <a:pt x="470709" y="777969"/>
                    <a:pt x="453273" y="790193"/>
                    <a:pt x="434036" y="789224"/>
                  </a:cubicBezTo>
                  <a:cubicBezTo>
                    <a:pt x="416062" y="788318"/>
                    <a:pt x="400810" y="776110"/>
                    <a:pt x="396863" y="758795"/>
                  </a:cubicBezTo>
                  <a:lnTo>
                    <a:pt x="387008" y="765704"/>
                  </a:lnTo>
                  <a:cubicBezTo>
                    <a:pt x="394543" y="803482"/>
                    <a:pt x="426780" y="831312"/>
                    <a:pt x="465254" y="833251"/>
                  </a:cubicBezTo>
                  <a:cubicBezTo>
                    <a:pt x="503727" y="835190"/>
                    <a:pt x="538600" y="810742"/>
                    <a:pt x="549894" y="773912"/>
                  </a:cubicBezTo>
                  <a:cubicBezTo>
                    <a:pt x="561188" y="737083"/>
                    <a:pt x="546017" y="697288"/>
                    <a:pt x="513071" y="677325"/>
                  </a:cubicBezTo>
                  <a:close/>
                  <a:moveTo>
                    <a:pt x="238447" y="677325"/>
                  </a:moveTo>
                  <a:cubicBezTo>
                    <a:pt x="205501" y="697288"/>
                    <a:pt x="190330" y="737083"/>
                    <a:pt x="201624" y="773912"/>
                  </a:cubicBezTo>
                  <a:cubicBezTo>
                    <a:pt x="212918" y="810742"/>
                    <a:pt x="247791" y="835190"/>
                    <a:pt x="286264" y="833251"/>
                  </a:cubicBezTo>
                  <a:cubicBezTo>
                    <a:pt x="324738" y="831312"/>
                    <a:pt x="356975" y="803482"/>
                    <a:pt x="364510" y="765704"/>
                  </a:cubicBezTo>
                  <a:lnTo>
                    <a:pt x="354677" y="758810"/>
                  </a:lnTo>
                  <a:cubicBezTo>
                    <a:pt x="350728" y="776118"/>
                    <a:pt x="335480" y="788318"/>
                    <a:pt x="317512" y="789224"/>
                  </a:cubicBezTo>
                  <a:cubicBezTo>
                    <a:pt x="298275" y="790193"/>
                    <a:pt x="280839" y="777969"/>
                    <a:pt x="275192" y="759554"/>
                  </a:cubicBezTo>
                  <a:cubicBezTo>
                    <a:pt x="269917" y="742354"/>
                    <a:pt x="276188" y="723861"/>
                    <a:pt x="291113" y="714247"/>
                  </a:cubicBezTo>
                  <a:close/>
                  <a:moveTo>
                    <a:pt x="0" y="339321"/>
                  </a:moveTo>
                  <a:lnTo>
                    <a:pt x="6731" y="346052"/>
                  </a:lnTo>
                  <a:lnTo>
                    <a:pt x="13463" y="351438"/>
                  </a:lnTo>
                  <a:lnTo>
                    <a:pt x="17502" y="352784"/>
                  </a:lnTo>
                  <a:lnTo>
                    <a:pt x="22887" y="354130"/>
                  </a:lnTo>
                  <a:lnTo>
                    <a:pt x="35003" y="356823"/>
                  </a:lnTo>
                  <a:lnTo>
                    <a:pt x="41735" y="359515"/>
                  </a:lnTo>
                  <a:lnTo>
                    <a:pt x="47120" y="362208"/>
                  </a:lnTo>
                  <a:lnTo>
                    <a:pt x="51159" y="366247"/>
                  </a:lnTo>
                  <a:lnTo>
                    <a:pt x="55198" y="370285"/>
                  </a:lnTo>
                  <a:lnTo>
                    <a:pt x="59236" y="375671"/>
                  </a:lnTo>
                  <a:lnTo>
                    <a:pt x="61929" y="382402"/>
                  </a:lnTo>
                  <a:lnTo>
                    <a:pt x="65968" y="391826"/>
                  </a:lnTo>
                  <a:lnTo>
                    <a:pt x="72699" y="399903"/>
                  </a:lnTo>
                  <a:lnTo>
                    <a:pt x="79431" y="406635"/>
                  </a:lnTo>
                  <a:lnTo>
                    <a:pt x="84816" y="413366"/>
                  </a:lnTo>
                  <a:lnTo>
                    <a:pt x="96933" y="422790"/>
                  </a:lnTo>
                  <a:lnTo>
                    <a:pt x="102318" y="426829"/>
                  </a:lnTo>
                  <a:lnTo>
                    <a:pt x="95586" y="428175"/>
                  </a:lnTo>
                  <a:lnTo>
                    <a:pt x="82123" y="432214"/>
                  </a:lnTo>
                  <a:lnTo>
                    <a:pt x="74046" y="432214"/>
                  </a:lnTo>
                  <a:lnTo>
                    <a:pt x="65968" y="432214"/>
                  </a:lnTo>
                  <a:lnTo>
                    <a:pt x="57890" y="430868"/>
                  </a:lnTo>
                  <a:lnTo>
                    <a:pt x="51159" y="426829"/>
                  </a:lnTo>
                  <a:lnTo>
                    <a:pt x="44427" y="420098"/>
                  </a:lnTo>
                  <a:lnTo>
                    <a:pt x="40388" y="413366"/>
                  </a:lnTo>
                  <a:lnTo>
                    <a:pt x="37696" y="405289"/>
                  </a:lnTo>
                  <a:lnTo>
                    <a:pt x="37696" y="398557"/>
                  </a:lnTo>
                  <a:lnTo>
                    <a:pt x="37696" y="393172"/>
                  </a:lnTo>
                  <a:lnTo>
                    <a:pt x="36350" y="386441"/>
                  </a:lnTo>
                  <a:lnTo>
                    <a:pt x="33657" y="382402"/>
                  </a:lnTo>
                  <a:lnTo>
                    <a:pt x="26926" y="378363"/>
                  </a:lnTo>
                  <a:lnTo>
                    <a:pt x="20194" y="374324"/>
                  </a:lnTo>
                  <a:lnTo>
                    <a:pt x="13463" y="368939"/>
                  </a:lnTo>
                  <a:lnTo>
                    <a:pt x="9424" y="362208"/>
                  </a:lnTo>
                  <a:lnTo>
                    <a:pt x="5385" y="355476"/>
                  </a:lnTo>
                  <a:lnTo>
                    <a:pt x="1346" y="344706"/>
                  </a:lnTo>
                  <a:close/>
                  <a:moveTo>
                    <a:pt x="592366" y="262583"/>
                  </a:moveTo>
                  <a:lnTo>
                    <a:pt x="592366" y="266622"/>
                  </a:lnTo>
                  <a:lnTo>
                    <a:pt x="591020" y="278738"/>
                  </a:lnTo>
                  <a:lnTo>
                    <a:pt x="589674" y="285470"/>
                  </a:lnTo>
                  <a:lnTo>
                    <a:pt x="586981" y="292201"/>
                  </a:lnTo>
                  <a:lnTo>
                    <a:pt x="581596" y="298933"/>
                  </a:lnTo>
                  <a:lnTo>
                    <a:pt x="576211" y="305664"/>
                  </a:lnTo>
                  <a:lnTo>
                    <a:pt x="570826" y="309703"/>
                  </a:lnTo>
                  <a:lnTo>
                    <a:pt x="569479" y="315088"/>
                  </a:lnTo>
                  <a:lnTo>
                    <a:pt x="569479" y="320473"/>
                  </a:lnTo>
                  <a:lnTo>
                    <a:pt x="570826" y="327204"/>
                  </a:lnTo>
                  <a:lnTo>
                    <a:pt x="572172" y="333936"/>
                  </a:lnTo>
                  <a:lnTo>
                    <a:pt x="572172" y="340667"/>
                  </a:lnTo>
                  <a:lnTo>
                    <a:pt x="570826" y="348745"/>
                  </a:lnTo>
                  <a:lnTo>
                    <a:pt x="565441" y="356823"/>
                  </a:lnTo>
                  <a:lnTo>
                    <a:pt x="560055" y="362208"/>
                  </a:lnTo>
                  <a:lnTo>
                    <a:pt x="551978" y="364900"/>
                  </a:lnTo>
                  <a:lnTo>
                    <a:pt x="543900" y="367593"/>
                  </a:lnTo>
                  <a:lnTo>
                    <a:pt x="535822" y="368939"/>
                  </a:lnTo>
                  <a:lnTo>
                    <a:pt x="522359" y="368939"/>
                  </a:lnTo>
                  <a:lnTo>
                    <a:pt x="516974" y="367593"/>
                  </a:lnTo>
                  <a:lnTo>
                    <a:pt x="521013" y="363554"/>
                  </a:lnTo>
                  <a:lnTo>
                    <a:pt x="529091" y="352784"/>
                  </a:lnTo>
                  <a:lnTo>
                    <a:pt x="534476" y="344706"/>
                  </a:lnTo>
                  <a:lnTo>
                    <a:pt x="538515" y="335282"/>
                  </a:lnTo>
                  <a:lnTo>
                    <a:pt x="541207" y="327204"/>
                  </a:lnTo>
                  <a:lnTo>
                    <a:pt x="543900" y="317780"/>
                  </a:lnTo>
                  <a:lnTo>
                    <a:pt x="545246" y="309703"/>
                  </a:lnTo>
                  <a:lnTo>
                    <a:pt x="546593" y="304318"/>
                  </a:lnTo>
                  <a:lnTo>
                    <a:pt x="549285" y="298933"/>
                  </a:lnTo>
                  <a:lnTo>
                    <a:pt x="553324" y="293547"/>
                  </a:lnTo>
                  <a:lnTo>
                    <a:pt x="557363" y="290855"/>
                  </a:lnTo>
                  <a:lnTo>
                    <a:pt x="562748" y="286816"/>
                  </a:lnTo>
                  <a:lnTo>
                    <a:pt x="574865" y="281431"/>
                  </a:lnTo>
                  <a:lnTo>
                    <a:pt x="578903" y="278738"/>
                  </a:lnTo>
                  <a:lnTo>
                    <a:pt x="581596" y="276046"/>
                  </a:lnTo>
                  <a:lnTo>
                    <a:pt x="588327" y="270661"/>
                  </a:lnTo>
                  <a:close/>
                  <a:moveTo>
                    <a:pt x="257141" y="247774"/>
                  </a:moveTo>
                  <a:lnTo>
                    <a:pt x="275989" y="267968"/>
                  </a:lnTo>
                  <a:lnTo>
                    <a:pt x="323109" y="320473"/>
                  </a:lnTo>
                  <a:lnTo>
                    <a:pt x="351381" y="352784"/>
                  </a:lnTo>
                  <a:lnTo>
                    <a:pt x="380999" y="386441"/>
                  </a:lnTo>
                  <a:lnTo>
                    <a:pt x="407925" y="420098"/>
                  </a:lnTo>
                  <a:lnTo>
                    <a:pt x="430812" y="452409"/>
                  </a:lnTo>
                  <a:lnTo>
                    <a:pt x="480624" y="406635"/>
                  </a:lnTo>
                  <a:lnTo>
                    <a:pt x="504857" y="385095"/>
                  </a:lnTo>
                  <a:lnTo>
                    <a:pt x="503511" y="389134"/>
                  </a:lnTo>
                  <a:lnTo>
                    <a:pt x="500819" y="403943"/>
                  </a:lnTo>
                  <a:lnTo>
                    <a:pt x="498126" y="426829"/>
                  </a:lnTo>
                  <a:lnTo>
                    <a:pt x="498126" y="441639"/>
                  </a:lnTo>
                  <a:lnTo>
                    <a:pt x="498126" y="459140"/>
                  </a:lnTo>
                  <a:lnTo>
                    <a:pt x="499472" y="479334"/>
                  </a:lnTo>
                  <a:lnTo>
                    <a:pt x="502165" y="500875"/>
                  </a:lnTo>
                  <a:lnTo>
                    <a:pt x="506204" y="525108"/>
                  </a:lnTo>
                  <a:lnTo>
                    <a:pt x="512935" y="552034"/>
                  </a:lnTo>
                  <a:lnTo>
                    <a:pt x="519667" y="580306"/>
                  </a:lnTo>
                  <a:lnTo>
                    <a:pt x="530437" y="611270"/>
                  </a:lnTo>
                  <a:lnTo>
                    <a:pt x="542553" y="644927"/>
                  </a:lnTo>
                  <a:lnTo>
                    <a:pt x="557363" y="679930"/>
                  </a:lnTo>
                  <a:lnTo>
                    <a:pt x="569479" y="705510"/>
                  </a:lnTo>
                  <a:lnTo>
                    <a:pt x="578903" y="731089"/>
                  </a:lnTo>
                  <a:lnTo>
                    <a:pt x="588327" y="753976"/>
                  </a:lnTo>
                  <a:lnTo>
                    <a:pt x="595059" y="775516"/>
                  </a:lnTo>
                  <a:lnTo>
                    <a:pt x="600444" y="794364"/>
                  </a:lnTo>
                  <a:lnTo>
                    <a:pt x="603136" y="811866"/>
                  </a:lnTo>
                  <a:lnTo>
                    <a:pt x="603136" y="829368"/>
                  </a:lnTo>
                  <a:lnTo>
                    <a:pt x="600444" y="846869"/>
                  </a:lnTo>
                  <a:lnTo>
                    <a:pt x="597751" y="867064"/>
                  </a:lnTo>
                  <a:lnTo>
                    <a:pt x="592366" y="887258"/>
                  </a:lnTo>
                  <a:lnTo>
                    <a:pt x="585635" y="906106"/>
                  </a:lnTo>
                  <a:lnTo>
                    <a:pt x="577557" y="923607"/>
                  </a:lnTo>
                  <a:lnTo>
                    <a:pt x="566787" y="941109"/>
                  </a:lnTo>
                  <a:lnTo>
                    <a:pt x="556016" y="957264"/>
                  </a:lnTo>
                  <a:lnTo>
                    <a:pt x="542553" y="972074"/>
                  </a:lnTo>
                  <a:lnTo>
                    <a:pt x="529091" y="985536"/>
                  </a:lnTo>
                  <a:lnTo>
                    <a:pt x="512935" y="997653"/>
                  </a:lnTo>
                  <a:lnTo>
                    <a:pt x="496780" y="1009769"/>
                  </a:lnTo>
                  <a:lnTo>
                    <a:pt x="479278" y="1019193"/>
                  </a:lnTo>
                  <a:lnTo>
                    <a:pt x="461776" y="1027271"/>
                  </a:lnTo>
                  <a:lnTo>
                    <a:pt x="442928" y="1034002"/>
                  </a:lnTo>
                  <a:lnTo>
                    <a:pt x="422734" y="1038041"/>
                  </a:lnTo>
                  <a:lnTo>
                    <a:pt x="402540" y="1040734"/>
                  </a:lnTo>
                  <a:lnTo>
                    <a:pt x="380999" y="1042080"/>
                  </a:lnTo>
                  <a:lnTo>
                    <a:pt x="362151" y="1040734"/>
                  </a:lnTo>
                  <a:lnTo>
                    <a:pt x="344650" y="1039388"/>
                  </a:lnTo>
                  <a:lnTo>
                    <a:pt x="325802" y="1035349"/>
                  </a:lnTo>
                  <a:lnTo>
                    <a:pt x="309646" y="1029964"/>
                  </a:lnTo>
                  <a:lnTo>
                    <a:pt x="292145" y="1023232"/>
                  </a:lnTo>
                  <a:lnTo>
                    <a:pt x="277335" y="1016501"/>
                  </a:lnTo>
                  <a:lnTo>
                    <a:pt x="261180" y="1007077"/>
                  </a:lnTo>
                  <a:lnTo>
                    <a:pt x="247717" y="997653"/>
                  </a:lnTo>
                  <a:lnTo>
                    <a:pt x="234254" y="986883"/>
                  </a:lnTo>
                  <a:lnTo>
                    <a:pt x="220791" y="974766"/>
                  </a:lnTo>
                  <a:lnTo>
                    <a:pt x="210021" y="961303"/>
                  </a:lnTo>
                  <a:lnTo>
                    <a:pt x="199251" y="947840"/>
                  </a:lnTo>
                  <a:lnTo>
                    <a:pt x="189827" y="933031"/>
                  </a:lnTo>
                  <a:lnTo>
                    <a:pt x="181749" y="916876"/>
                  </a:lnTo>
                  <a:lnTo>
                    <a:pt x="175018" y="900721"/>
                  </a:lnTo>
                  <a:lnTo>
                    <a:pt x="168286" y="884565"/>
                  </a:lnTo>
                  <a:lnTo>
                    <a:pt x="164247" y="871102"/>
                  </a:lnTo>
                  <a:lnTo>
                    <a:pt x="160209" y="857640"/>
                  </a:lnTo>
                  <a:lnTo>
                    <a:pt x="158862" y="842830"/>
                  </a:lnTo>
                  <a:lnTo>
                    <a:pt x="160209" y="828021"/>
                  </a:lnTo>
                  <a:lnTo>
                    <a:pt x="160209" y="821290"/>
                  </a:lnTo>
                  <a:lnTo>
                    <a:pt x="160209" y="809173"/>
                  </a:lnTo>
                  <a:lnTo>
                    <a:pt x="162901" y="795711"/>
                  </a:lnTo>
                  <a:lnTo>
                    <a:pt x="166940" y="740513"/>
                  </a:lnTo>
                  <a:lnTo>
                    <a:pt x="168286" y="690701"/>
                  </a:lnTo>
                  <a:lnTo>
                    <a:pt x="168286" y="647620"/>
                  </a:lnTo>
                  <a:lnTo>
                    <a:pt x="166940" y="608577"/>
                  </a:lnTo>
                  <a:lnTo>
                    <a:pt x="162901" y="576267"/>
                  </a:lnTo>
                  <a:lnTo>
                    <a:pt x="158862" y="546649"/>
                  </a:lnTo>
                  <a:lnTo>
                    <a:pt x="154823" y="522415"/>
                  </a:lnTo>
                  <a:lnTo>
                    <a:pt x="149438" y="502221"/>
                  </a:lnTo>
                  <a:lnTo>
                    <a:pt x="142707" y="484720"/>
                  </a:lnTo>
                  <a:lnTo>
                    <a:pt x="137322" y="471257"/>
                  </a:lnTo>
                  <a:lnTo>
                    <a:pt x="131937" y="460487"/>
                  </a:lnTo>
                  <a:lnTo>
                    <a:pt x="126552" y="453755"/>
                  </a:lnTo>
                  <a:lnTo>
                    <a:pt x="118474" y="444331"/>
                  </a:lnTo>
                  <a:lnTo>
                    <a:pt x="115781" y="441639"/>
                  </a:lnTo>
                  <a:lnTo>
                    <a:pt x="129244" y="445677"/>
                  </a:lnTo>
                  <a:lnTo>
                    <a:pt x="166940" y="456448"/>
                  </a:lnTo>
                  <a:lnTo>
                    <a:pt x="218099" y="475296"/>
                  </a:lnTo>
                  <a:lnTo>
                    <a:pt x="247717" y="486066"/>
                  </a:lnTo>
                  <a:lnTo>
                    <a:pt x="277335" y="499529"/>
                  </a:lnTo>
                  <a:lnTo>
                    <a:pt x="285413" y="477988"/>
                  </a:lnTo>
                  <a:lnTo>
                    <a:pt x="288106" y="468564"/>
                  </a:lnTo>
                  <a:lnTo>
                    <a:pt x="290798" y="457794"/>
                  </a:lnTo>
                  <a:lnTo>
                    <a:pt x="290798" y="438946"/>
                  </a:lnTo>
                  <a:lnTo>
                    <a:pt x="290798" y="421444"/>
                  </a:lnTo>
                  <a:lnTo>
                    <a:pt x="288106" y="385095"/>
                  </a:lnTo>
                  <a:lnTo>
                    <a:pt x="282721" y="348745"/>
                  </a:lnTo>
                  <a:lnTo>
                    <a:pt x="275989" y="316434"/>
                  </a:lnTo>
                  <a:lnTo>
                    <a:pt x="269258" y="289509"/>
                  </a:lnTo>
                  <a:lnTo>
                    <a:pt x="263873" y="266622"/>
                  </a:lnTo>
                  <a:close/>
                  <a:moveTo>
                    <a:pt x="238973" y="0"/>
                  </a:moveTo>
                  <a:lnTo>
                    <a:pt x="240993" y="16159"/>
                  </a:lnTo>
                  <a:lnTo>
                    <a:pt x="245033" y="30299"/>
                  </a:lnTo>
                  <a:lnTo>
                    <a:pt x="247052" y="36359"/>
                  </a:lnTo>
                  <a:lnTo>
                    <a:pt x="251092" y="42418"/>
                  </a:lnTo>
                  <a:lnTo>
                    <a:pt x="265232" y="60598"/>
                  </a:lnTo>
                  <a:lnTo>
                    <a:pt x="271291" y="70698"/>
                  </a:lnTo>
                  <a:lnTo>
                    <a:pt x="275331" y="80797"/>
                  </a:lnTo>
                  <a:lnTo>
                    <a:pt x="277351" y="90897"/>
                  </a:lnTo>
                  <a:lnTo>
                    <a:pt x="277351" y="100996"/>
                  </a:lnTo>
                  <a:lnTo>
                    <a:pt x="275331" y="113116"/>
                  </a:lnTo>
                  <a:lnTo>
                    <a:pt x="271291" y="125236"/>
                  </a:lnTo>
                  <a:lnTo>
                    <a:pt x="267252" y="143415"/>
                  </a:lnTo>
                  <a:lnTo>
                    <a:pt x="265232" y="161594"/>
                  </a:lnTo>
                  <a:lnTo>
                    <a:pt x="265232" y="179774"/>
                  </a:lnTo>
                  <a:lnTo>
                    <a:pt x="267252" y="195933"/>
                  </a:lnTo>
                  <a:lnTo>
                    <a:pt x="271291" y="224212"/>
                  </a:lnTo>
                  <a:lnTo>
                    <a:pt x="275331" y="234312"/>
                  </a:lnTo>
                  <a:lnTo>
                    <a:pt x="265232" y="230272"/>
                  </a:lnTo>
                  <a:lnTo>
                    <a:pt x="243013" y="218152"/>
                  </a:lnTo>
                  <a:lnTo>
                    <a:pt x="230893" y="210073"/>
                  </a:lnTo>
                  <a:lnTo>
                    <a:pt x="218774" y="199973"/>
                  </a:lnTo>
                  <a:lnTo>
                    <a:pt x="210694" y="187854"/>
                  </a:lnTo>
                  <a:lnTo>
                    <a:pt x="208674" y="181794"/>
                  </a:lnTo>
                  <a:lnTo>
                    <a:pt x="206654" y="173714"/>
                  </a:lnTo>
                  <a:lnTo>
                    <a:pt x="204634" y="163614"/>
                  </a:lnTo>
                  <a:lnTo>
                    <a:pt x="204634" y="155535"/>
                  </a:lnTo>
                  <a:lnTo>
                    <a:pt x="208674" y="141395"/>
                  </a:lnTo>
                  <a:lnTo>
                    <a:pt x="214734" y="129276"/>
                  </a:lnTo>
                  <a:lnTo>
                    <a:pt x="220794" y="119176"/>
                  </a:lnTo>
                  <a:lnTo>
                    <a:pt x="228873" y="111096"/>
                  </a:lnTo>
                  <a:lnTo>
                    <a:pt x="232913" y="100996"/>
                  </a:lnTo>
                  <a:lnTo>
                    <a:pt x="234933" y="90897"/>
                  </a:lnTo>
                  <a:lnTo>
                    <a:pt x="232913" y="86857"/>
                  </a:lnTo>
                  <a:lnTo>
                    <a:pt x="230893" y="78777"/>
                  </a:lnTo>
                  <a:lnTo>
                    <a:pt x="226853" y="66658"/>
                  </a:lnTo>
                  <a:lnTo>
                    <a:pt x="224833" y="52518"/>
                  </a:lnTo>
                  <a:lnTo>
                    <a:pt x="224833" y="38379"/>
                  </a:lnTo>
                  <a:lnTo>
                    <a:pt x="228873" y="26259"/>
                  </a:lnTo>
                  <a:lnTo>
                    <a:pt x="234933" y="808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3" name="グループ化 32"/>
          <p:cNvGrpSpPr/>
          <p:nvPr/>
        </p:nvGrpSpPr>
        <p:grpSpPr>
          <a:xfrm>
            <a:off x="4151153" y="2821512"/>
            <a:ext cx="1612900" cy="1425575"/>
            <a:chOff x="4151153" y="2821512"/>
            <a:chExt cx="1612900" cy="1425575"/>
          </a:xfrm>
        </p:grpSpPr>
        <p:grpSp>
          <p:nvGrpSpPr>
            <p:cNvPr id="152" name="グループ化 151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53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4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6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4" name="グループ化 33"/>
          <p:cNvGrpSpPr/>
          <p:nvPr/>
        </p:nvGrpSpPr>
        <p:grpSpPr>
          <a:xfrm>
            <a:off x="6030753" y="2821512"/>
            <a:ext cx="1612900" cy="1425575"/>
            <a:chOff x="6030753" y="2821512"/>
            <a:chExt cx="1612900" cy="1425575"/>
          </a:xfrm>
        </p:grpSpPr>
        <p:grpSp>
          <p:nvGrpSpPr>
            <p:cNvPr id="149" name="グループ化 148"/>
            <p:cNvGrpSpPr/>
            <p:nvPr/>
          </p:nvGrpSpPr>
          <p:grpSpPr>
            <a:xfrm>
              <a:off x="60307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50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1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11" name="正方形/長方形 10"/>
            <p:cNvSpPr/>
            <p:nvPr/>
          </p:nvSpPr>
          <p:spPr bwMode="auto">
            <a:xfrm>
              <a:off x="6460804" y="3523164"/>
              <a:ext cx="737452" cy="434155"/>
            </a:xfrm>
            <a:custGeom>
              <a:avLst/>
              <a:gdLst/>
              <a:ahLst/>
              <a:cxnLst/>
              <a:rect l="l" t="t" r="r" b="b"/>
              <a:pathLst>
                <a:path w="737452" h="434155">
                  <a:moveTo>
                    <a:pt x="380129" y="275578"/>
                  </a:moveTo>
                  <a:lnTo>
                    <a:pt x="605155" y="434155"/>
                  </a:lnTo>
                  <a:lnTo>
                    <a:pt x="155104" y="434154"/>
                  </a:lnTo>
                  <a:close/>
                  <a:moveTo>
                    <a:pt x="731616" y="0"/>
                  </a:moveTo>
                  <a:cubicBezTo>
                    <a:pt x="756405" y="92511"/>
                    <a:pt x="699946" y="188018"/>
                    <a:pt x="605514" y="213321"/>
                  </a:cubicBezTo>
                  <a:cubicBezTo>
                    <a:pt x="511081" y="238624"/>
                    <a:pt x="414434" y="184142"/>
                    <a:pt x="389645" y="91631"/>
                  </a:cubicBezTo>
                  <a:close/>
                  <a:moveTo>
                    <a:pt x="5835" y="0"/>
                  </a:moveTo>
                  <a:lnTo>
                    <a:pt x="347805" y="91631"/>
                  </a:lnTo>
                  <a:cubicBezTo>
                    <a:pt x="323017" y="184142"/>
                    <a:pt x="226370" y="238624"/>
                    <a:pt x="131937" y="213321"/>
                  </a:cubicBezTo>
                  <a:cubicBezTo>
                    <a:pt x="37504" y="188018"/>
                    <a:pt x="-18953" y="92511"/>
                    <a:pt x="5835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7" name="グループ化 36"/>
          <p:cNvGrpSpPr/>
          <p:nvPr/>
        </p:nvGrpSpPr>
        <p:grpSpPr>
          <a:xfrm>
            <a:off x="7897653" y="2821512"/>
            <a:ext cx="1612900" cy="1425575"/>
            <a:chOff x="7897653" y="2821512"/>
            <a:chExt cx="1612900" cy="1425575"/>
          </a:xfrm>
        </p:grpSpPr>
        <p:grpSp>
          <p:nvGrpSpPr>
            <p:cNvPr id="161" name="グループ化 160"/>
            <p:cNvGrpSpPr/>
            <p:nvPr/>
          </p:nvGrpSpPr>
          <p:grpSpPr>
            <a:xfrm>
              <a:off x="7897653" y="2821512"/>
              <a:ext cx="1612900" cy="1425575"/>
              <a:chOff x="6030753" y="4790012"/>
              <a:chExt cx="1612900" cy="1425575"/>
            </a:xfrm>
          </p:grpSpPr>
          <p:sp>
            <p:nvSpPr>
              <p:cNvPr id="162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63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5" name="円/楕円 34"/>
            <p:cNvSpPr/>
            <p:nvPr/>
          </p:nvSpPr>
          <p:spPr bwMode="auto">
            <a:xfrm>
              <a:off x="8186912" y="3682993"/>
              <a:ext cx="289396" cy="490702"/>
            </a:xfrm>
            <a:custGeom>
              <a:avLst/>
              <a:gdLst/>
              <a:ahLst/>
              <a:cxnLst/>
              <a:rect l="l" t="t" r="r" b="b"/>
              <a:pathLst>
                <a:path w="276500" h="488792">
                  <a:moveTo>
                    <a:pt x="134026" y="0"/>
                  </a:moveTo>
                  <a:cubicBezTo>
                    <a:pt x="175925" y="46136"/>
                    <a:pt x="198670" y="106862"/>
                    <a:pt x="209954" y="167064"/>
                  </a:cubicBezTo>
                  <a:cubicBezTo>
                    <a:pt x="220013" y="153015"/>
                    <a:pt x="229538" y="135731"/>
                    <a:pt x="238785" y="114486"/>
                  </a:cubicBezTo>
                  <a:cubicBezTo>
                    <a:pt x="312089" y="262538"/>
                    <a:pt x="260254" y="380973"/>
                    <a:pt x="235610" y="436305"/>
                  </a:cubicBezTo>
                  <a:cubicBezTo>
                    <a:pt x="223163" y="464253"/>
                    <a:pt x="202980" y="482846"/>
                    <a:pt x="180337" y="488792"/>
                  </a:cubicBezTo>
                  <a:lnTo>
                    <a:pt x="191042" y="473376"/>
                  </a:lnTo>
                  <a:cubicBezTo>
                    <a:pt x="201993" y="446077"/>
                    <a:pt x="225029" y="387646"/>
                    <a:pt x="192452" y="314603"/>
                  </a:cubicBezTo>
                  <a:cubicBezTo>
                    <a:pt x="188343" y="325084"/>
                    <a:pt x="184110" y="333611"/>
                    <a:pt x="179640" y="340542"/>
                  </a:cubicBezTo>
                  <a:cubicBezTo>
                    <a:pt x="174626" y="310841"/>
                    <a:pt x="164518" y="280881"/>
                    <a:pt x="145898" y="258119"/>
                  </a:cubicBezTo>
                  <a:cubicBezTo>
                    <a:pt x="145998" y="282055"/>
                    <a:pt x="144577" y="300885"/>
                    <a:pt x="142364" y="316916"/>
                  </a:cubicBezTo>
                  <a:cubicBezTo>
                    <a:pt x="135329" y="311158"/>
                    <a:pt x="127063" y="306720"/>
                    <a:pt x="117561" y="303461"/>
                  </a:cubicBezTo>
                  <a:cubicBezTo>
                    <a:pt x="122809" y="332736"/>
                    <a:pt x="121554" y="353903"/>
                    <a:pt x="118678" y="372439"/>
                  </a:cubicBezTo>
                  <a:cubicBezTo>
                    <a:pt x="109063" y="371603"/>
                    <a:pt x="98306" y="373412"/>
                    <a:pt x="86337" y="378908"/>
                  </a:cubicBezTo>
                  <a:cubicBezTo>
                    <a:pt x="116292" y="421174"/>
                    <a:pt x="107191" y="453732"/>
                    <a:pt x="128557" y="485571"/>
                  </a:cubicBezTo>
                  <a:cubicBezTo>
                    <a:pt x="127323" y="485841"/>
                    <a:pt x="126488" y="485356"/>
                    <a:pt x="125658" y="484843"/>
                  </a:cubicBezTo>
                  <a:cubicBezTo>
                    <a:pt x="124104" y="484553"/>
                    <a:pt x="122660" y="483828"/>
                    <a:pt x="121381" y="482560"/>
                  </a:cubicBezTo>
                  <a:cubicBezTo>
                    <a:pt x="118285" y="481845"/>
                    <a:pt x="115534" y="480021"/>
                    <a:pt x="112831" y="477997"/>
                  </a:cubicBezTo>
                  <a:lnTo>
                    <a:pt x="102979" y="468605"/>
                  </a:lnTo>
                  <a:cubicBezTo>
                    <a:pt x="100400" y="467696"/>
                    <a:pt x="98373" y="465706"/>
                    <a:pt x="96383" y="463603"/>
                  </a:cubicBezTo>
                  <a:cubicBezTo>
                    <a:pt x="46418" y="398083"/>
                    <a:pt x="68222" y="331534"/>
                    <a:pt x="0" y="244828"/>
                  </a:cubicBezTo>
                  <a:cubicBezTo>
                    <a:pt x="26934" y="233688"/>
                    <a:pt x="51138" y="230020"/>
                    <a:pt x="72775" y="231716"/>
                  </a:cubicBezTo>
                  <a:cubicBezTo>
                    <a:pt x="79247" y="194146"/>
                    <a:pt x="82072" y="151241"/>
                    <a:pt x="70262" y="91904"/>
                  </a:cubicBezTo>
                  <a:cubicBezTo>
                    <a:pt x="91643" y="98509"/>
                    <a:pt x="110243" y="107506"/>
                    <a:pt x="126073" y="119175"/>
                  </a:cubicBezTo>
                  <a:cubicBezTo>
                    <a:pt x="131054" y="86683"/>
                    <a:pt x="134251" y="48515"/>
                    <a:pt x="13402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6" name="円/楕円 34"/>
            <p:cNvSpPr/>
            <p:nvPr/>
          </p:nvSpPr>
          <p:spPr bwMode="auto">
            <a:xfrm>
              <a:off x="8906992" y="3682993"/>
              <a:ext cx="289396" cy="490702"/>
            </a:xfrm>
            <a:custGeom>
              <a:avLst/>
              <a:gdLst/>
              <a:ahLst/>
              <a:cxnLst/>
              <a:rect l="l" t="t" r="r" b="b"/>
              <a:pathLst>
                <a:path w="276500" h="488792">
                  <a:moveTo>
                    <a:pt x="134026" y="0"/>
                  </a:moveTo>
                  <a:cubicBezTo>
                    <a:pt x="175925" y="46136"/>
                    <a:pt x="198670" y="106862"/>
                    <a:pt x="209954" y="167064"/>
                  </a:cubicBezTo>
                  <a:cubicBezTo>
                    <a:pt x="220013" y="153015"/>
                    <a:pt x="229538" y="135731"/>
                    <a:pt x="238785" y="114486"/>
                  </a:cubicBezTo>
                  <a:cubicBezTo>
                    <a:pt x="312089" y="262538"/>
                    <a:pt x="260254" y="380973"/>
                    <a:pt x="235610" y="436305"/>
                  </a:cubicBezTo>
                  <a:cubicBezTo>
                    <a:pt x="223163" y="464253"/>
                    <a:pt x="202980" y="482846"/>
                    <a:pt x="180337" y="488792"/>
                  </a:cubicBezTo>
                  <a:lnTo>
                    <a:pt x="191042" y="473376"/>
                  </a:lnTo>
                  <a:cubicBezTo>
                    <a:pt x="201993" y="446077"/>
                    <a:pt x="225029" y="387646"/>
                    <a:pt x="192452" y="314603"/>
                  </a:cubicBezTo>
                  <a:cubicBezTo>
                    <a:pt x="188343" y="325084"/>
                    <a:pt x="184110" y="333611"/>
                    <a:pt x="179640" y="340542"/>
                  </a:cubicBezTo>
                  <a:cubicBezTo>
                    <a:pt x="174626" y="310841"/>
                    <a:pt x="164518" y="280881"/>
                    <a:pt x="145898" y="258119"/>
                  </a:cubicBezTo>
                  <a:cubicBezTo>
                    <a:pt x="145998" y="282055"/>
                    <a:pt x="144577" y="300885"/>
                    <a:pt x="142364" y="316916"/>
                  </a:cubicBezTo>
                  <a:cubicBezTo>
                    <a:pt x="135329" y="311158"/>
                    <a:pt x="127063" y="306720"/>
                    <a:pt x="117561" y="303461"/>
                  </a:cubicBezTo>
                  <a:cubicBezTo>
                    <a:pt x="122809" y="332736"/>
                    <a:pt x="121554" y="353903"/>
                    <a:pt x="118678" y="372439"/>
                  </a:cubicBezTo>
                  <a:cubicBezTo>
                    <a:pt x="109063" y="371603"/>
                    <a:pt x="98306" y="373412"/>
                    <a:pt x="86337" y="378908"/>
                  </a:cubicBezTo>
                  <a:cubicBezTo>
                    <a:pt x="116292" y="421174"/>
                    <a:pt x="107191" y="453732"/>
                    <a:pt x="128557" y="485571"/>
                  </a:cubicBezTo>
                  <a:cubicBezTo>
                    <a:pt x="127323" y="485841"/>
                    <a:pt x="126488" y="485356"/>
                    <a:pt x="125658" y="484843"/>
                  </a:cubicBezTo>
                  <a:cubicBezTo>
                    <a:pt x="124104" y="484553"/>
                    <a:pt x="122660" y="483828"/>
                    <a:pt x="121381" y="482560"/>
                  </a:cubicBezTo>
                  <a:cubicBezTo>
                    <a:pt x="118285" y="481845"/>
                    <a:pt x="115534" y="480021"/>
                    <a:pt x="112831" y="477997"/>
                  </a:cubicBezTo>
                  <a:lnTo>
                    <a:pt x="102979" y="468605"/>
                  </a:lnTo>
                  <a:cubicBezTo>
                    <a:pt x="100400" y="467696"/>
                    <a:pt x="98373" y="465706"/>
                    <a:pt x="96383" y="463603"/>
                  </a:cubicBezTo>
                  <a:cubicBezTo>
                    <a:pt x="46418" y="398083"/>
                    <a:pt x="68222" y="331534"/>
                    <a:pt x="0" y="244828"/>
                  </a:cubicBezTo>
                  <a:cubicBezTo>
                    <a:pt x="26934" y="233688"/>
                    <a:pt x="51138" y="230020"/>
                    <a:pt x="72775" y="231716"/>
                  </a:cubicBezTo>
                  <a:cubicBezTo>
                    <a:pt x="79247" y="194146"/>
                    <a:pt x="82072" y="151241"/>
                    <a:pt x="70262" y="91904"/>
                  </a:cubicBezTo>
                  <a:cubicBezTo>
                    <a:pt x="91643" y="98509"/>
                    <a:pt x="110243" y="107506"/>
                    <a:pt x="126073" y="119175"/>
                  </a:cubicBezTo>
                  <a:cubicBezTo>
                    <a:pt x="131054" y="86683"/>
                    <a:pt x="134251" y="48515"/>
                    <a:pt x="13402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7" name="円/楕円 34"/>
            <p:cNvSpPr/>
            <p:nvPr/>
          </p:nvSpPr>
          <p:spPr bwMode="auto">
            <a:xfrm>
              <a:off x="8450036" y="3310052"/>
              <a:ext cx="448548" cy="760562"/>
            </a:xfrm>
            <a:custGeom>
              <a:avLst/>
              <a:gdLst/>
              <a:ahLst/>
              <a:cxnLst/>
              <a:rect l="l" t="t" r="r" b="b"/>
              <a:pathLst>
                <a:path w="276500" h="488792">
                  <a:moveTo>
                    <a:pt x="134026" y="0"/>
                  </a:moveTo>
                  <a:cubicBezTo>
                    <a:pt x="175925" y="46136"/>
                    <a:pt x="198670" y="106862"/>
                    <a:pt x="209954" y="167064"/>
                  </a:cubicBezTo>
                  <a:cubicBezTo>
                    <a:pt x="220013" y="153015"/>
                    <a:pt x="229538" y="135731"/>
                    <a:pt x="238785" y="114486"/>
                  </a:cubicBezTo>
                  <a:cubicBezTo>
                    <a:pt x="312089" y="262538"/>
                    <a:pt x="260254" y="380973"/>
                    <a:pt x="235610" y="436305"/>
                  </a:cubicBezTo>
                  <a:cubicBezTo>
                    <a:pt x="223163" y="464253"/>
                    <a:pt x="202980" y="482846"/>
                    <a:pt x="180337" y="488792"/>
                  </a:cubicBezTo>
                  <a:lnTo>
                    <a:pt x="191042" y="473376"/>
                  </a:lnTo>
                  <a:cubicBezTo>
                    <a:pt x="201993" y="446077"/>
                    <a:pt x="225029" y="387646"/>
                    <a:pt x="192452" y="314603"/>
                  </a:cubicBezTo>
                  <a:cubicBezTo>
                    <a:pt x="188343" y="325084"/>
                    <a:pt x="184110" y="333611"/>
                    <a:pt x="179640" y="340542"/>
                  </a:cubicBezTo>
                  <a:cubicBezTo>
                    <a:pt x="174626" y="310841"/>
                    <a:pt x="164518" y="280881"/>
                    <a:pt x="145898" y="258119"/>
                  </a:cubicBezTo>
                  <a:cubicBezTo>
                    <a:pt x="145998" y="282055"/>
                    <a:pt x="144577" y="300885"/>
                    <a:pt x="142364" y="316916"/>
                  </a:cubicBezTo>
                  <a:cubicBezTo>
                    <a:pt x="135329" y="311158"/>
                    <a:pt x="127063" y="306720"/>
                    <a:pt x="117561" y="303461"/>
                  </a:cubicBezTo>
                  <a:cubicBezTo>
                    <a:pt x="122809" y="332736"/>
                    <a:pt x="121554" y="353903"/>
                    <a:pt x="118678" y="372439"/>
                  </a:cubicBezTo>
                  <a:cubicBezTo>
                    <a:pt x="109063" y="371603"/>
                    <a:pt x="98306" y="373412"/>
                    <a:pt x="86337" y="378908"/>
                  </a:cubicBezTo>
                  <a:cubicBezTo>
                    <a:pt x="116292" y="421174"/>
                    <a:pt x="107191" y="453732"/>
                    <a:pt x="128557" y="485571"/>
                  </a:cubicBezTo>
                  <a:cubicBezTo>
                    <a:pt x="127323" y="485841"/>
                    <a:pt x="126488" y="485356"/>
                    <a:pt x="125658" y="484843"/>
                  </a:cubicBezTo>
                  <a:cubicBezTo>
                    <a:pt x="124104" y="484553"/>
                    <a:pt x="122660" y="483828"/>
                    <a:pt x="121381" y="482560"/>
                  </a:cubicBezTo>
                  <a:cubicBezTo>
                    <a:pt x="118285" y="481845"/>
                    <a:pt x="115534" y="480021"/>
                    <a:pt x="112831" y="477997"/>
                  </a:cubicBezTo>
                  <a:lnTo>
                    <a:pt x="102979" y="468605"/>
                  </a:lnTo>
                  <a:cubicBezTo>
                    <a:pt x="100400" y="467696"/>
                    <a:pt x="98373" y="465706"/>
                    <a:pt x="96383" y="463603"/>
                  </a:cubicBezTo>
                  <a:cubicBezTo>
                    <a:pt x="46418" y="398083"/>
                    <a:pt x="68222" y="331534"/>
                    <a:pt x="0" y="244828"/>
                  </a:cubicBezTo>
                  <a:cubicBezTo>
                    <a:pt x="26934" y="233688"/>
                    <a:pt x="51138" y="230020"/>
                    <a:pt x="72775" y="231716"/>
                  </a:cubicBezTo>
                  <a:cubicBezTo>
                    <a:pt x="79247" y="194146"/>
                    <a:pt x="82072" y="151241"/>
                    <a:pt x="70262" y="91904"/>
                  </a:cubicBezTo>
                  <a:cubicBezTo>
                    <a:pt x="91643" y="98509"/>
                    <a:pt x="110243" y="107506"/>
                    <a:pt x="126073" y="119175"/>
                  </a:cubicBezTo>
                  <a:cubicBezTo>
                    <a:pt x="131054" y="86683"/>
                    <a:pt x="134251" y="48515"/>
                    <a:pt x="134026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4" name="グループ化 23"/>
          <p:cNvGrpSpPr/>
          <p:nvPr/>
        </p:nvGrpSpPr>
        <p:grpSpPr>
          <a:xfrm>
            <a:off x="2284253" y="4790012"/>
            <a:ext cx="1612900" cy="1425575"/>
            <a:chOff x="2284253" y="4790012"/>
            <a:chExt cx="1612900" cy="1425575"/>
          </a:xfrm>
        </p:grpSpPr>
        <p:grpSp>
          <p:nvGrpSpPr>
            <p:cNvPr id="140" name="グループ化 139"/>
            <p:cNvGrpSpPr/>
            <p:nvPr/>
          </p:nvGrpSpPr>
          <p:grpSpPr>
            <a:xfrm>
              <a:off x="22842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41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2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52" name="正方形/長方形 51"/>
            <p:cNvSpPr/>
            <p:nvPr/>
          </p:nvSpPr>
          <p:spPr bwMode="auto">
            <a:xfrm>
              <a:off x="2676206" y="5379649"/>
              <a:ext cx="844234" cy="766592"/>
            </a:xfrm>
            <a:custGeom>
              <a:avLst/>
              <a:gdLst/>
              <a:ahLst/>
              <a:cxnLst/>
              <a:rect l="l" t="t" r="r" b="b"/>
              <a:pathLst>
                <a:path w="1344293" h="1220660">
                  <a:moveTo>
                    <a:pt x="461695" y="165652"/>
                  </a:moveTo>
                  <a:lnTo>
                    <a:pt x="315482" y="165653"/>
                  </a:lnTo>
                  <a:lnTo>
                    <a:pt x="315481" y="205055"/>
                  </a:lnTo>
                  <a:cubicBezTo>
                    <a:pt x="315481" y="226818"/>
                    <a:pt x="348212" y="244459"/>
                    <a:pt x="388588" y="244459"/>
                  </a:cubicBezTo>
                  <a:cubicBezTo>
                    <a:pt x="428964" y="244459"/>
                    <a:pt x="461695" y="226818"/>
                    <a:pt x="461695" y="205055"/>
                  </a:cubicBezTo>
                  <a:close/>
                  <a:moveTo>
                    <a:pt x="461697" y="0"/>
                  </a:moveTo>
                  <a:cubicBezTo>
                    <a:pt x="560173" y="0"/>
                    <a:pt x="640004" y="93791"/>
                    <a:pt x="640004" y="209490"/>
                  </a:cubicBezTo>
                  <a:lnTo>
                    <a:pt x="640004" y="418978"/>
                  </a:lnTo>
                  <a:lnTo>
                    <a:pt x="638018" y="418978"/>
                  </a:lnTo>
                  <a:lnTo>
                    <a:pt x="682998" y="430527"/>
                  </a:lnTo>
                  <a:lnTo>
                    <a:pt x="669637" y="433957"/>
                  </a:lnTo>
                  <a:cubicBezTo>
                    <a:pt x="672519" y="434441"/>
                    <a:pt x="675415" y="434461"/>
                    <a:pt x="678320" y="434461"/>
                  </a:cubicBezTo>
                  <a:cubicBezTo>
                    <a:pt x="804613" y="434460"/>
                    <a:pt x="920844" y="398336"/>
                    <a:pt x="1001614" y="401590"/>
                  </a:cubicBezTo>
                  <a:lnTo>
                    <a:pt x="1075719" y="200728"/>
                  </a:lnTo>
                  <a:lnTo>
                    <a:pt x="1076262" y="201041"/>
                  </a:lnTo>
                  <a:cubicBezTo>
                    <a:pt x="1076524" y="199524"/>
                    <a:pt x="1077285" y="198016"/>
                    <a:pt x="1078137" y="196540"/>
                  </a:cubicBezTo>
                  <a:cubicBezTo>
                    <a:pt x="1086103" y="182742"/>
                    <a:pt x="1100515" y="174406"/>
                    <a:pt x="1117376" y="172083"/>
                  </a:cubicBezTo>
                  <a:cubicBezTo>
                    <a:pt x="1134237" y="169762"/>
                    <a:pt x="1153547" y="173452"/>
                    <a:pt x="1171309" y="183708"/>
                  </a:cubicBezTo>
                  <a:cubicBezTo>
                    <a:pt x="1191820" y="195550"/>
                    <a:pt x="1205783" y="213555"/>
                    <a:pt x="1209823" y="232253"/>
                  </a:cubicBezTo>
                  <a:cubicBezTo>
                    <a:pt x="1225253" y="234606"/>
                    <a:pt x="1240863" y="242843"/>
                    <a:pt x="1253894" y="255873"/>
                  </a:cubicBezTo>
                  <a:cubicBezTo>
                    <a:pt x="1268420" y="270398"/>
                    <a:pt x="1276987" y="288128"/>
                    <a:pt x="1279075" y="305041"/>
                  </a:cubicBezTo>
                  <a:cubicBezTo>
                    <a:pt x="1299237" y="307738"/>
                    <a:pt x="1319212" y="322251"/>
                    <a:pt x="1332001" y="344402"/>
                  </a:cubicBezTo>
                  <a:cubicBezTo>
                    <a:pt x="1352511" y="379925"/>
                    <a:pt x="1346766" y="421641"/>
                    <a:pt x="1319168" y="437573"/>
                  </a:cubicBezTo>
                  <a:cubicBezTo>
                    <a:pt x="1317693" y="438426"/>
                    <a:pt x="1316186" y="439186"/>
                    <a:pt x="1314668" y="439448"/>
                  </a:cubicBezTo>
                  <a:lnTo>
                    <a:pt x="1314980" y="439991"/>
                  </a:lnTo>
                  <a:lnTo>
                    <a:pt x="1113889" y="514182"/>
                  </a:lnTo>
                  <a:cubicBezTo>
                    <a:pt x="1115084" y="522145"/>
                    <a:pt x="1115393" y="530671"/>
                    <a:pt x="1115393" y="539750"/>
                  </a:cubicBezTo>
                  <a:cubicBezTo>
                    <a:pt x="1115393" y="718147"/>
                    <a:pt x="1001784" y="870523"/>
                    <a:pt x="841255" y="930051"/>
                  </a:cubicBezTo>
                  <a:lnTo>
                    <a:pt x="841255" y="1049777"/>
                  </a:lnTo>
                  <a:lnTo>
                    <a:pt x="847356" y="1072551"/>
                  </a:lnTo>
                  <a:lnTo>
                    <a:pt x="824930" y="1111396"/>
                  </a:lnTo>
                  <a:lnTo>
                    <a:pt x="781603" y="1123005"/>
                  </a:lnTo>
                  <a:lnTo>
                    <a:pt x="710494" y="1201316"/>
                  </a:lnTo>
                  <a:lnTo>
                    <a:pt x="742758" y="1100578"/>
                  </a:lnTo>
                  <a:lnTo>
                    <a:pt x="637103" y="1105670"/>
                  </a:lnTo>
                  <a:lnTo>
                    <a:pt x="731149" y="1057251"/>
                  </a:lnTo>
                  <a:lnTo>
                    <a:pt x="652839" y="986142"/>
                  </a:lnTo>
                  <a:lnTo>
                    <a:pt x="753575" y="1018406"/>
                  </a:lnTo>
                  <a:lnTo>
                    <a:pt x="795535" y="1007162"/>
                  </a:lnTo>
                  <a:lnTo>
                    <a:pt x="795536" y="943969"/>
                  </a:lnTo>
                  <a:cubicBezTo>
                    <a:pt x="761409" y="954346"/>
                    <a:pt x="725186" y="959040"/>
                    <a:pt x="687845" y="959039"/>
                  </a:cubicBezTo>
                  <a:lnTo>
                    <a:pt x="610273" y="951371"/>
                  </a:lnTo>
                  <a:lnTo>
                    <a:pt x="610272" y="1056306"/>
                  </a:lnTo>
                  <a:lnTo>
                    <a:pt x="619809" y="1091896"/>
                  </a:lnTo>
                  <a:lnTo>
                    <a:pt x="597382" y="1130741"/>
                  </a:lnTo>
                  <a:lnTo>
                    <a:pt x="554055" y="1142350"/>
                  </a:lnTo>
                  <a:lnTo>
                    <a:pt x="482946" y="1220660"/>
                  </a:lnTo>
                  <a:lnTo>
                    <a:pt x="515210" y="1119923"/>
                  </a:lnTo>
                  <a:lnTo>
                    <a:pt x="409555" y="1125015"/>
                  </a:lnTo>
                  <a:lnTo>
                    <a:pt x="503601" y="1076596"/>
                  </a:lnTo>
                  <a:lnTo>
                    <a:pt x="425290" y="1005488"/>
                  </a:lnTo>
                  <a:lnTo>
                    <a:pt x="526028" y="1037751"/>
                  </a:lnTo>
                  <a:lnTo>
                    <a:pt x="564554" y="1027428"/>
                  </a:lnTo>
                  <a:lnTo>
                    <a:pt x="564554" y="939219"/>
                  </a:lnTo>
                  <a:cubicBezTo>
                    <a:pt x="388249" y="889092"/>
                    <a:pt x="260297" y="729075"/>
                    <a:pt x="260297" y="539749"/>
                  </a:cubicBezTo>
                  <a:cubicBezTo>
                    <a:pt x="260297" y="508313"/>
                    <a:pt x="263648" y="483471"/>
                    <a:pt x="271009" y="464334"/>
                  </a:cubicBezTo>
                  <a:lnTo>
                    <a:pt x="270045" y="464281"/>
                  </a:lnTo>
                  <a:lnTo>
                    <a:pt x="271901" y="462718"/>
                  </a:lnTo>
                  <a:lnTo>
                    <a:pt x="283564" y="441610"/>
                  </a:lnTo>
                  <a:lnTo>
                    <a:pt x="240396" y="430526"/>
                  </a:lnTo>
                  <a:lnTo>
                    <a:pt x="285375" y="418978"/>
                  </a:lnTo>
                  <a:lnTo>
                    <a:pt x="283390" y="418978"/>
                  </a:lnTo>
                  <a:lnTo>
                    <a:pt x="283390" y="352135"/>
                  </a:lnTo>
                  <a:cubicBezTo>
                    <a:pt x="151629" y="367571"/>
                    <a:pt x="44392" y="350727"/>
                    <a:pt x="39386" y="313370"/>
                  </a:cubicBezTo>
                  <a:cubicBezTo>
                    <a:pt x="119935" y="308309"/>
                    <a:pt x="201924" y="300344"/>
                    <a:pt x="283390" y="287875"/>
                  </a:cubicBezTo>
                  <a:lnTo>
                    <a:pt x="283390" y="275674"/>
                  </a:lnTo>
                  <a:cubicBezTo>
                    <a:pt x="188342" y="271308"/>
                    <a:pt x="92963" y="275614"/>
                    <a:pt x="1" y="285099"/>
                  </a:cubicBezTo>
                  <a:lnTo>
                    <a:pt x="0" y="285098"/>
                  </a:lnTo>
                  <a:cubicBezTo>
                    <a:pt x="0" y="227541"/>
                    <a:pt x="116144" y="180880"/>
                    <a:pt x="259418" y="180881"/>
                  </a:cubicBezTo>
                  <a:lnTo>
                    <a:pt x="287987" y="182735"/>
                  </a:lnTo>
                  <a:cubicBezTo>
                    <a:pt x="296179" y="79493"/>
                    <a:pt x="371037" y="0"/>
                    <a:pt x="461697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3" name="グループ化 22"/>
          <p:cNvGrpSpPr/>
          <p:nvPr/>
        </p:nvGrpSpPr>
        <p:grpSpPr>
          <a:xfrm>
            <a:off x="404653" y="4790012"/>
            <a:ext cx="1612900" cy="1425575"/>
            <a:chOff x="404653" y="4790012"/>
            <a:chExt cx="1612900" cy="1425575"/>
          </a:xfrm>
        </p:grpSpPr>
        <p:grpSp>
          <p:nvGrpSpPr>
            <p:cNvPr id="143" name="グループ化 142"/>
            <p:cNvGrpSpPr/>
            <p:nvPr/>
          </p:nvGrpSpPr>
          <p:grpSpPr>
            <a:xfrm>
              <a:off x="4046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44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5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97" name="円/楕円 96"/>
            <p:cNvSpPr/>
            <p:nvPr/>
          </p:nvSpPr>
          <p:spPr bwMode="auto">
            <a:xfrm>
              <a:off x="850581" y="5419711"/>
              <a:ext cx="721044" cy="661638"/>
            </a:xfrm>
            <a:custGeom>
              <a:avLst/>
              <a:gdLst/>
              <a:ahLst/>
              <a:cxnLst/>
              <a:rect l="l" t="t" r="r" b="b"/>
              <a:pathLst>
                <a:path w="1157957" h="1062554">
                  <a:moveTo>
                    <a:pt x="343159" y="625435"/>
                  </a:moveTo>
                  <a:cubicBezTo>
                    <a:pt x="320808" y="628072"/>
                    <a:pt x="303826" y="647306"/>
                    <a:pt x="303826" y="670506"/>
                  </a:cubicBezTo>
                  <a:lnTo>
                    <a:pt x="303826" y="856590"/>
                  </a:lnTo>
                  <a:cubicBezTo>
                    <a:pt x="303826" y="882283"/>
                    <a:pt x="324655" y="903112"/>
                    <a:pt x="350349" y="903112"/>
                  </a:cubicBezTo>
                  <a:lnTo>
                    <a:pt x="350685" y="903112"/>
                  </a:lnTo>
                  <a:lnTo>
                    <a:pt x="393775" y="803554"/>
                  </a:lnTo>
                  <a:lnTo>
                    <a:pt x="436865" y="903112"/>
                  </a:lnTo>
                  <a:lnTo>
                    <a:pt x="443286" y="903112"/>
                  </a:lnTo>
                  <a:lnTo>
                    <a:pt x="486376" y="803554"/>
                  </a:lnTo>
                  <a:lnTo>
                    <a:pt x="529467" y="903112"/>
                  </a:lnTo>
                  <a:lnTo>
                    <a:pt x="535888" y="903112"/>
                  </a:lnTo>
                  <a:lnTo>
                    <a:pt x="578978" y="803554"/>
                  </a:lnTo>
                  <a:lnTo>
                    <a:pt x="622068" y="903112"/>
                  </a:lnTo>
                  <a:lnTo>
                    <a:pt x="628489" y="903112"/>
                  </a:lnTo>
                  <a:lnTo>
                    <a:pt x="671580" y="803554"/>
                  </a:lnTo>
                  <a:lnTo>
                    <a:pt x="714670" y="903112"/>
                  </a:lnTo>
                  <a:lnTo>
                    <a:pt x="721091" y="903112"/>
                  </a:lnTo>
                  <a:lnTo>
                    <a:pt x="764181" y="803554"/>
                  </a:lnTo>
                  <a:lnTo>
                    <a:pt x="807271" y="903112"/>
                  </a:lnTo>
                  <a:lnTo>
                    <a:pt x="807608" y="903112"/>
                  </a:lnTo>
                  <a:cubicBezTo>
                    <a:pt x="833301" y="903112"/>
                    <a:pt x="854130" y="882283"/>
                    <a:pt x="854130" y="856590"/>
                  </a:cubicBezTo>
                  <a:lnTo>
                    <a:pt x="854130" y="670506"/>
                  </a:lnTo>
                  <a:cubicBezTo>
                    <a:pt x="854130" y="647306"/>
                    <a:pt x="837148" y="628072"/>
                    <a:pt x="814797" y="625435"/>
                  </a:cubicBezTo>
                  <a:lnTo>
                    <a:pt x="764181" y="742380"/>
                  </a:lnTo>
                  <a:lnTo>
                    <a:pt x="717880" y="635405"/>
                  </a:lnTo>
                  <a:lnTo>
                    <a:pt x="671580" y="742380"/>
                  </a:lnTo>
                  <a:lnTo>
                    <a:pt x="625279" y="635405"/>
                  </a:lnTo>
                  <a:lnTo>
                    <a:pt x="578978" y="742380"/>
                  </a:lnTo>
                  <a:lnTo>
                    <a:pt x="532677" y="635405"/>
                  </a:lnTo>
                  <a:lnTo>
                    <a:pt x="486376" y="742380"/>
                  </a:lnTo>
                  <a:lnTo>
                    <a:pt x="440076" y="635405"/>
                  </a:lnTo>
                  <a:lnTo>
                    <a:pt x="393775" y="742380"/>
                  </a:lnTo>
                  <a:close/>
                  <a:moveTo>
                    <a:pt x="834044" y="290150"/>
                  </a:moveTo>
                  <a:cubicBezTo>
                    <a:pt x="781405" y="290150"/>
                    <a:pt x="738732" y="332823"/>
                    <a:pt x="738732" y="385462"/>
                  </a:cubicBezTo>
                  <a:cubicBezTo>
                    <a:pt x="738732" y="438101"/>
                    <a:pt x="781405" y="480774"/>
                    <a:pt x="834044" y="480774"/>
                  </a:cubicBezTo>
                  <a:cubicBezTo>
                    <a:pt x="886683" y="480774"/>
                    <a:pt x="929356" y="438101"/>
                    <a:pt x="929356" y="385462"/>
                  </a:cubicBezTo>
                  <a:cubicBezTo>
                    <a:pt x="929356" y="332823"/>
                    <a:pt x="886683" y="290150"/>
                    <a:pt x="834044" y="290150"/>
                  </a:cubicBezTo>
                  <a:close/>
                  <a:moveTo>
                    <a:pt x="323912" y="290150"/>
                  </a:moveTo>
                  <a:cubicBezTo>
                    <a:pt x="271273" y="290150"/>
                    <a:pt x="228600" y="332823"/>
                    <a:pt x="228600" y="385462"/>
                  </a:cubicBezTo>
                  <a:cubicBezTo>
                    <a:pt x="228600" y="438101"/>
                    <a:pt x="271273" y="480774"/>
                    <a:pt x="323912" y="480774"/>
                  </a:cubicBezTo>
                  <a:cubicBezTo>
                    <a:pt x="376551" y="480774"/>
                    <a:pt x="419224" y="438101"/>
                    <a:pt x="419224" y="385462"/>
                  </a:cubicBezTo>
                  <a:cubicBezTo>
                    <a:pt x="419224" y="332823"/>
                    <a:pt x="376551" y="290150"/>
                    <a:pt x="323912" y="290150"/>
                  </a:cubicBezTo>
                  <a:close/>
                  <a:moveTo>
                    <a:pt x="157497" y="0"/>
                  </a:moveTo>
                  <a:cubicBezTo>
                    <a:pt x="217515" y="0"/>
                    <a:pt x="269692" y="33572"/>
                    <a:pt x="294383" y="83979"/>
                  </a:cubicBezTo>
                  <a:cubicBezTo>
                    <a:pt x="376149" y="30443"/>
                    <a:pt x="474009" y="0"/>
                    <a:pt x="578979" y="0"/>
                  </a:cubicBezTo>
                  <a:cubicBezTo>
                    <a:pt x="683949" y="0"/>
                    <a:pt x="781808" y="30443"/>
                    <a:pt x="863575" y="83979"/>
                  </a:cubicBezTo>
                  <a:cubicBezTo>
                    <a:pt x="888265" y="33572"/>
                    <a:pt x="940442" y="0"/>
                    <a:pt x="1000460" y="0"/>
                  </a:cubicBezTo>
                  <a:cubicBezTo>
                    <a:pt x="1087443" y="0"/>
                    <a:pt x="1157957" y="70514"/>
                    <a:pt x="1157957" y="157497"/>
                  </a:cubicBezTo>
                  <a:cubicBezTo>
                    <a:pt x="1157957" y="224378"/>
                    <a:pt x="1116269" y="281522"/>
                    <a:pt x="1057145" y="303550"/>
                  </a:cubicBezTo>
                  <a:cubicBezTo>
                    <a:pt x="1091770" y="371998"/>
                    <a:pt x="1110256" y="449479"/>
                    <a:pt x="1110256" y="531277"/>
                  </a:cubicBezTo>
                  <a:cubicBezTo>
                    <a:pt x="1110256" y="824693"/>
                    <a:pt x="872395" y="1062554"/>
                    <a:pt x="578979" y="1062554"/>
                  </a:cubicBezTo>
                  <a:cubicBezTo>
                    <a:pt x="285563" y="1062554"/>
                    <a:pt x="47702" y="824693"/>
                    <a:pt x="47702" y="531277"/>
                  </a:cubicBezTo>
                  <a:cubicBezTo>
                    <a:pt x="47702" y="449479"/>
                    <a:pt x="66188" y="371999"/>
                    <a:pt x="100813" y="303550"/>
                  </a:cubicBezTo>
                  <a:cubicBezTo>
                    <a:pt x="41688" y="281523"/>
                    <a:pt x="0" y="224378"/>
                    <a:pt x="0" y="157497"/>
                  </a:cubicBezTo>
                  <a:cubicBezTo>
                    <a:pt x="0" y="70514"/>
                    <a:pt x="70514" y="0"/>
                    <a:pt x="157497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151153" y="4790012"/>
            <a:ext cx="1612900" cy="1425575"/>
            <a:chOff x="4151153" y="4790012"/>
            <a:chExt cx="1612900" cy="1425575"/>
          </a:xfrm>
        </p:grpSpPr>
        <p:grpSp>
          <p:nvGrpSpPr>
            <p:cNvPr id="137" name="グループ化 136"/>
            <p:cNvGrpSpPr/>
            <p:nvPr/>
          </p:nvGrpSpPr>
          <p:grpSpPr>
            <a:xfrm>
              <a:off x="41511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38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39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7" name="正方形/長方形 6"/>
            <p:cNvSpPr/>
            <p:nvPr/>
          </p:nvSpPr>
          <p:spPr bwMode="auto">
            <a:xfrm>
              <a:off x="4623248" y="5196976"/>
              <a:ext cx="751918" cy="988058"/>
            </a:xfrm>
            <a:custGeom>
              <a:avLst/>
              <a:gdLst/>
              <a:ahLst/>
              <a:cxnLst/>
              <a:rect l="l" t="t" r="r" b="b"/>
              <a:pathLst>
                <a:path w="751918" h="988058">
                  <a:moveTo>
                    <a:pt x="295712" y="186057"/>
                  </a:moveTo>
                  <a:lnTo>
                    <a:pt x="597298" y="234579"/>
                  </a:lnTo>
                  <a:lnTo>
                    <a:pt x="573050" y="385292"/>
                  </a:lnTo>
                  <a:lnTo>
                    <a:pt x="458461" y="366856"/>
                  </a:lnTo>
                  <a:lnTo>
                    <a:pt x="469994" y="508650"/>
                  </a:lnTo>
                  <a:lnTo>
                    <a:pt x="277820" y="524281"/>
                  </a:lnTo>
                  <a:lnTo>
                    <a:pt x="751918" y="558132"/>
                  </a:lnTo>
                  <a:lnTo>
                    <a:pt x="741046" y="710396"/>
                  </a:lnTo>
                  <a:lnTo>
                    <a:pt x="540060" y="696045"/>
                  </a:lnTo>
                  <a:lnTo>
                    <a:pt x="540060" y="835407"/>
                  </a:lnTo>
                  <a:lnTo>
                    <a:pt x="661011" y="835407"/>
                  </a:lnTo>
                  <a:lnTo>
                    <a:pt x="661011" y="988058"/>
                  </a:lnTo>
                  <a:lnTo>
                    <a:pt x="120951" y="988058"/>
                  </a:lnTo>
                  <a:lnTo>
                    <a:pt x="120951" y="843997"/>
                  </a:lnTo>
                  <a:lnTo>
                    <a:pt x="0" y="843997"/>
                  </a:lnTo>
                  <a:lnTo>
                    <a:pt x="0" y="691346"/>
                  </a:lnTo>
                  <a:lnTo>
                    <a:pt x="474247" y="691346"/>
                  </a:lnTo>
                  <a:lnTo>
                    <a:pt x="202358" y="671932"/>
                  </a:lnTo>
                  <a:lnTo>
                    <a:pt x="212521" y="529592"/>
                  </a:lnTo>
                  <a:lnTo>
                    <a:pt x="71017" y="541101"/>
                  </a:lnTo>
                  <a:lnTo>
                    <a:pt x="58642" y="388952"/>
                  </a:lnTo>
                  <a:lnTo>
                    <a:pt x="415430" y="359933"/>
                  </a:lnTo>
                  <a:lnTo>
                    <a:pt x="271463" y="336770"/>
                  </a:lnTo>
                  <a:close/>
                  <a:moveTo>
                    <a:pt x="367146" y="0"/>
                  </a:moveTo>
                  <a:lnTo>
                    <a:pt x="400129" y="149045"/>
                  </a:lnTo>
                  <a:lnTo>
                    <a:pt x="189856" y="195578"/>
                  </a:lnTo>
                  <a:lnTo>
                    <a:pt x="156872" y="46533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6030753" y="4790012"/>
            <a:ext cx="1612900" cy="1425575"/>
            <a:chOff x="6030753" y="4790012"/>
            <a:chExt cx="1612900" cy="1425575"/>
          </a:xfrm>
        </p:grpSpPr>
        <p:grpSp>
          <p:nvGrpSpPr>
            <p:cNvPr id="26" name="グループ化 25"/>
            <p:cNvGrpSpPr/>
            <p:nvPr/>
          </p:nvGrpSpPr>
          <p:grpSpPr>
            <a:xfrm>
              <a:off x="60307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34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32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8" name="円/楕円 7"/>
            <p:cNvSpPr/>
            <p:nvPr/>
          </p:nvSpPr>
          <p:spPr bwMode="auto">
            <a:xfrm>
              <a:off x="6921153" y="5502798"/>
              <a:ext cx="413170" cy="659663"/>
            </a:xfrm>
            <a:custGeom>
              <a:avLst/>
              <a:gdLst/>
              <a:ahLst/>
              <a:cxnLst/>
              <a:rect l="l" t="t" r="r" b="b"/>
              <a:pathLst>
                <a:path w="703066" h="1122510">
                  <a:moveTo>
                    <a:pt x="311465" y="0"/>
                  </a:moveTo>
                  <a:cubicBezTo>
                    <a:pt x="424479" y="0"/>
                    <a:pt x="516095" y="91616"/>
                    <a:pt x="516095" y="204630"/>
                  </a:cubicBezTo>
                  <a:cubicBezTo>
                    <a:pt x="516095" y="300699"/>
                    <a:pt x="449893" y="381305"/>
                    <a:pt x="360467" y="402693"/>
                  </a:cubicBezTo>
                  <a:cubicBezTo>
                    <a:pt x="375336" y="409680"/>
                    <a:pt x="388222" y="420037"/>
                    <a:pt x="397500" y="433366"/>
                  </a:cubicBezTo>
                  <a:cubicBezTo>
                    <a:pt x="399397" y="431786"/>
                    <a:pt x="401169" y="432060"/>
                    <a:pt x="402940" y="432476"/>
                  </a:cubicBezTo>
                  <a:lnTo>
                    <a:pt x="543545" y="465484"/>
                  </a:lnTo>
                  <a:cubicBezTo>
                    <a:pt x="553854" y="467904"/>
                    <a:pt x="562039" y="474614"/>
                    <a:pt x="565887" y="483688"/>
                  </a:cubicBezTo>
                  <a:cubicBezTo>
                    <a:pt x="571136" y="484153"/>
                    <a:pt x="574353" y="487557"/>
                    <a:pt x="576868" y="491656"/>
                  </a:cubicBezTo>
                  <a:lnTo>
                    <a:pt x="652404" y="614755"/>
                  </a:lnTo>
                  <a:cubicBezTo>
                    <a:pt x="662604" y="631377"/>
                    <a:pt x="657398" y="653122"/>
                    <a:pt x="640775" y="663322"/>
                  </a:cubicBezTo>
                  <a:cubicBezTo>
                    <a:pt x="624152" y="673522"/>
                    <a:pt x="602408" y="668315"/>
                    <a:pt x="592208" y="651692"/>
                  </a:cubicBezTo>
                  <a:lnTo>
                    <a:pt x="518915" y="532248"/>
                  </a:lnTo>
                  <a:lnTo>
                    <a:pt x="421167" y="509300"/>
                  </a:lnTo>
                  <a:cubicBezTo>
                    <a:pt x="421167" y="597927"/>
                    <a:pt x="421166" y="686554"/>
                    <a:pt x="421166" y="775180"/>
                  </a:cubicBezTo>
                  <a:lnTo>
                    <a:pt x="420446" y="778748"/>
                  </a:lnTo>
                  <a:lnTo>
                    <a:pt x="487787" y="895384"/>
                  </a:lnTo>
                  <a:lnTo>
                    <a:pt x="662123" y="913718"/>
                  </a:lnTo>
                  <a:cubicBezTo>
                    <a:pt x="687237" y="916359"/>
                    <a:pt x="705453" y="938858"/>
                    <a:pt x="702812" y="963972"/>
                  </a:cubicBezTo>
                  <a:cubicBezTo>
                    <a:pt x="700171" y="989085"/>
                    <a:pt x="677672" y="1007302"/>
                    <a:pt x="652559" y="1004661"/>
                  </a:cubicBezTo>
                  <a:lnTo>
                    <a:pt x="466584" y="985102"/>
                  </a:lnTo>
                  <a:cubicBezTo>
                    <a:pt x="464586" y="984892"/>
                    <a:pt x="462632" y="984556"/>
                    <a:pt x="461188" y="982172"/>
                  </a:cubicBezTo>
                  <a:cubicBezTo>
                    <a:pt x="444675" y="983487"/>
                    <a:pt x="428291" y="975221"/>
                    <a:pt x="419441" y="959893"/>
                  </a:cubicBezTo>
                  <a:lnTo>
                    <a:pt x="366395" y="868015"/>
                  </a:lnTo>
                  <a:cubicBezTo>
                    <a:pt x="350974" y="879310"/>
                    <a:pt x="331870" y="884881"/>
                    <a:pt x="311465" y="884881"/>
                  </a:cubicBezTo>
                  <a:lnTo>
                    <a:pt x="311466" y="884880"/>
                  </a:lnTo>
                  <a:cubicBezTo>
                    <a:pt x="290984" y="884880"/>
                    <a:pt x="271813" y="879267"/>
                    <a:pt x="256360" y="867895"/>
                  </a:cubicBezTo>
                  <a:lnTo>
                    <a:pt x="132611" y="917806"/>
                  </a:lnTo>
                  <a:lnTo>
                    <a:pt x="90089" y="1087869"/>
                  </a:lnTo>
                  <a:cubicBezTo>
                    <a:pt x="83963" y="1112367"/>
                    <a:pt x="59139" y="1127260"/>
                    <a:pt x="34641" y="1121134"/>
                  </a:cubicBezTo>
                  <a:cubicBezTo>
                    <a:pt x="10144" y="1115009"/>
                    <a:pt x="-4749" y="1090185"/>
                    <a:pt x="1376" y="1065687"/>
                  </a:cubicBezTo>
                  <a:lnTo>
                    <a:pt x="46738" y="884272"/>
                  </a:lnTo>
                  <a:cubicBezTo>
                    <a:pt x="47225" y="882324"/>
                    <a:pt x="47831" y="880436"/>
                    <a:pt x="50393" y="879340"/>
                  </a:cubicBezTo>
                  <a:cubicBezTo>
                    <a:pt x="51399" y="862804"/>
                    <a:pt x="61873" y="847735"/>
                    <a:pt x="78288" y="841114"/>
                  </a:cubicBezTo>
                  <a:lnTo>
                    <a:pt x="204777" y="790099"/>
                  </a:lnTo>
                  <a:cubicBezTo>
                    <a:pt x="202121" y="785406"/>
                    <a:pt x="201765" y="780334"/>
                    <a:pt x="201765" y="775179"/>
                  </a:cubicBezTo>
                  <a:lnTo>
                    <a:pt x="201765" y="510254"/>
                  </a:lnTo>
                  <a:lnTo>
                    <a:pt x="129650" y="539339"/>
                  </a:lnTo>
                  <a:lnTo>
                    <a:pt x="75388" y="668548"/>
                  </a:lnTo>
                  <a:cubicBezTo>
                    <a:pt x="67836" y="686530"/>
                    <a:pt x="47138" y="694985"/>
                    <a:pt x="29156" y="687433"/>
                  </a:cubicBezTo>
                  <a:cubicBezTo>
                    <a:pt x="11175" y="679881"/>
                    <a:pt x="2720" y="659183"/>
                    <a:pt x="10271" y="641201"/>
                  </a:cubicBezTo>
                  <a:lnTo>
                    <a:pt x="66193" y="508041"/>
                  </a:lnTo>
                  <a:cubicBezTo>
                    <a:pt x="68055" y="503607"/>
                    <a:pt x="70717" y="499752"/>
                    <a:pt x="75835" y="498494"/>
                  </a:cubicBezTo>
                  <a:cubicBezTo>
                    <a:pt x="78257" y="488939"/>
                    <a:pt x="85325" y="481062"/>
                    <a:pt x="95147" y="477101"/>
                  </a:cubicBezTo>
                  <a:lnTo>
                    <a:pt x="229090" y="423080"/>
                  </a:lnTo>
                  <a:cubicBezTo>
                    <a:pt x="230637" y="422456"/>
                    <a:pt x="232201" y="421950"/>
                    <a:pt x="234167" y="423127"/>
                  </a:cubicBezTo>
                  <a:cubicBezTo>
                    <a:pt x="242061" y="414516"/>
                    <a:pt x="251748" y="407730"/>
                    <a:pt x="262464" y="402694"/>
                  </a:cubicBezTo>
                  <a:cubicBezTo>
                    <a:pt x="173037" y="381306"/>
                    <a:pt x="106835" y="300699"/>
                    <a:pt x="106835" y="204630"/>
                  </a:cubicBezTo>
                  <a:cubicBezTo>
                    <a:pt x="106835" y="91616"/>
                    <a:pt x="198451" y="0"/>
                    <a:pt x="311465" y="0"/>
                  </a:cubicBez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7" name="Freeform 16"/>
            <p:cNvSpPr>
              <a:spLocks/>
            </p:cNvSpPr>
            <p:nvPr/>
          </p:nvSpPr>
          <p:spPr bwMode="auto">
            <a:xfrm>
              <a:off x="6125449" y="5298884"/>
              <a:ext cx="711755" cy="886151"/>
            </a:xfrm>
            <a:custGeom>
              <a:avLst/>
              <a:gdLst/>
              <a:ahLst/>
              <a:cxnLst/>
              <a:rect l="l" t="t" r="r" b="b"/>
              <a:pathLst>
                <a:path w="711755" h="886151">
                  <a:moveTo>
                    <a:pt x="441725" y="695509"/>
                  </a:moveTo>
                  <a:cubicBezTo>
                    <a:pt x="410865" y="695509"/>
                    <a:pt x="385848" y="720526"/>
                    <a:pt x="385848" y="751386"/>
                  </a:cubicBezTo>
                  <a:cubicBezTo>
                    <a:pt x="385848" y="782246"/>
                    <a:pt x="410865" y="807263"/>
                    <a:pt x="441725" y="807263"/>
                  </a:cubicBezTo>
                  <a:cubicBezTo>
                    <a:pt x="472585" y="807263"/>
                    <a:pt x="497602" y="782246"/>
                    <a:pt x="497602" y="751386"/>
                  </a:cubicBezTo>
                  <a:cubicBezTo>
                    <a:pt x="497602" y="720526"/>
                    <a:pt x="472585" y="695509"/>
                    <a:pt x="441725" y="695509"/>
                  </a:cubicBezTo>
                  <a:close/>
                  <a:moveTo>
                    <a:pt x="133595" y="474577"/>
                  </a:moveTo>
                  <a:lnTo>
                    <a:pt x="133595" y="708215"/>
                  </a:lnTo>
                  <a:lnTo>
                    <a:pt x="0" y="708215"/>
                  </a:lnTo>
                  <a:close/>
                  <a:moveTo>
                    <a:pt x="404959" y="0"/>
                  </a:moveTo>
                  <a:lnTo>
                    <a:pt x="441725" y="0"/>
                  </a:lnTo>
                  <a:lnTo>
                    <a:pt x="711755" y="270030"/>
                  </a:lnTo>
                  <a:lnTo>
                    <a:pt x="711755" y="708215"/>
                  </a:lnTo>
                  <a:lnTo>
                    <a:pt x="567988" y="708215"/>
                  </a:lnTo>
                  <a:cubicBezTo>
                    <a:pt x="574658" y="723366"/>
                    <a:pt x="577972" y="740132"/>
                    <a:pt x="577972" y="757671"/>
                  </a:cubicBezTo>
                  <a:cubicBezTo>
                    <a:pt x="577972" y="819331"/>
                    <a:pt x="537012" y="871425"/>
                    <a:pt x="480196" y="886151"/>
                  </a:cubicBezTo>
                  <a:lnTo>
                    <a:pt x="403254" y="886151"/>
                  </a:lnTo>
                  <a:cubicBezTo>
                    <a:pt x="346438" y="871425"/>
                    <a:pt x="305478" y="819331"/>
                    <a:pt x="305478" y="757671"/>
                  </a:cubicBezTo>
                  <a:lnTo>
                    <a:pt x="315463" y="708215"/>
                  </a:lnTo>
                  <a:lnTo>
                    <a:pt x="171695" y="708215"/>
                  </a:lnTo>
                  <a:lnTo>
                    <a:pt x="171695" y="407945"/>
                  </a:lnTo>
                  <a:lnTo>
                    <a:pt x="249826" y="271305"/>
                  </a:lnTo>
                  <a:lnTo>
                    <a:pt x="661838" y="271305"/>
                  </a:lnTo>
                  <a:lnTo>
                    <a:pt x="401610" y="5858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0" name="Freeform 16"/>
            <p:cNvSpPr>
              <a:spLocks/>
            </p:cNvSpPr>
            <p:nvPr/>
          </p:nvSpPr>
          <p:spPr bwMode="auto">
            <a:xfrm>
              <a:off x="7268463" y="5933562"/>
              <a:ext cx="350817" cy="194274"/>
            </a:xfrm>
            <a:custGeom>
              <a:avLst/>
              <a:gdLst/>
              <a:ahLst/>
              <a:cxnLst/>
              <a:rect l="l" t="t" r="r" b="b"/>
              <a:pathLst>
                <a:path w="350817" h="194274">
                  <a:moveTo>
                    <a:pt x="90873" y="148555"/>
                  </a:moveTo>
                  <a:lnTo>
                    <a:pt x="328629" y="148555"/>
                  </a:lnTo>
                  <a:lnTo>
                    <a:pt x="347745" y="181987"/>
                  </a:lnTo>
                  <a:lnTo>
                    <a:pt x="350817" y="194274"/>
                  </a:lnTo>
                  <a:lnTo>
                    <a:pt x="90873" y="194274"/>
                  </a:lnTo>
                  <a:close/>
                  <a:moveTo>
                    <a:pt x="105161" y="77117"/>
                  </a:moveTo>
                  <a:lnTo>
                    <a:pt x="287781" y="77117"/>
                  </a:lnTo>
                  <a:lnTo>
                    <a:pt x="313923" y="122836"/>
                  </a:lnTo>
                  <a:lnTo>
                    <a:pt x="105161" y="122836"/>
                  </a:lnTo>
                  <a:close/>
                  <a:moveTo>
                    <a:pt x="0" y="0"/>
                  </a:moveTo>
                  <a:lnTo>
                    <a:pt x="243685" y="0"/>
                  </a:lnTo>
                  <a:lnTo>
                    <a:pt x="269827" y="45719"/>
                  </a:lnTo>
                  <a:lnTo>
                    <a:pt x="0" y="45719"/>
                  </a:ln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675" name="グループ化 674"/>
          <p:cNvGrpSpPr/>
          <p:nvPr/>
        </p:nvGrpSpPr>
        <p:grpSpPr>
          <a:xfrm>
            <a:off x="7897653" y="4790012"/>
            <a:ext cx="1612900" cy="1425575"/>
            <a:chOff x="7897653" y="4790012"/>
            <a:chExt cx="1612900" cy="1425575"/>
          </a:xfrm>
        </p:grpSpPr>
        <p:grpSp>
          <p:nvGrpSpPr>
            <p:cNvPr id="146" name="グループ化 145"/>
            <p:cNvGrpSpPr/>
            <p:nvPr/>
          </p:nvGrpSpPr>
          <p:grpSpPr>
            <a:xfrm>
              <a:off x="7897653" y="4790012"/>
              <a:ext cx="1612900" cy="1425575"/>
              <a:chOff x="6030753" y="4790012"/>
              <a:chExt cx="1612900" cy="1425575"/>
            </a:xfrm>
          </p:grpSpPr>
          <p:sp>
            <p:nvSpPr>
              <p:cNvPr id="147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FF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8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09" name="円/楕円 208"/>
            <p:cNvSpPr/>
            <p:nvPr/>
          </p:nvSpPr>
          <p:spPr bwMode="auto">
            <a:xfrm>
              <a:off x="8271914" y="5268044"/>
              <a:ext cx="864378" cy="864378"/>
            </a:xfrm>
            <a:custGeom>
              <a:avLst/>
              <a:gdLst/>
              <a:ahLst/>
              <a:cxnLst/>
              <a:rect l="l" t="t" r="r" b="b"/>
              <a:pathLst>
                <a:path w="864378" h="864378">
                  <a:moveTo>
                    <a:pt x="440196" y="494255"/>
                  </a:moveTo>
                  <a:lnTo>
                    <a:pt x="282182" y="605608"/>
                  </a:lnTo>
                  <a:lnTo>
                    <a:pt x="598211" y="605608"/>
                  </a:lnTo>
                  <a:close/>
                  <a:moveTo>
                    <a:pt x="687013" y="300742"/>
                  </a:moveTo>
                  <a:lnTo>
                    <a:pt x="446878" y="365086"/>
                  </a:lnTo>
                  <a:cubicBezTo>
                    <a:pt x="464286" y="430048"/>
                    <a:pt x="532152" y="468305"/>
                    <a:pt x="598463" y="450537"/>
                  </a:cubicBezTo>
                  <a:cubicBezTo>
                    <a:pt x="664774" y="432770"/>
                    <a:pt x="704420" y="365704"/>
                    <a:pt x="687013" y="300742"/>
                  </a:cubicBezTo>
                  <a:close/>
                  <a:moveTo>
                    <a:pt x="177364" y="300742"/>
                  </a:moveTo>
                  <a:cubicBezTo>
                    <a:pt x="159958" y="365704"/>
                    <a:pt x="199603" y="432770"/>
                    <a:pt x="265914" y="450537"/>
                  </a:cubicBezTo>
                  <a:cubicBezTo>
                    <a:pt x="332226" y="468305"/>
                    <a:pt x="400092" y="430048"/>
                    <a:pt x="417498" y="365086"/>
                  </a:cubicBezTo>
                  <a:close/>
                  <a:moveTo>
                    <a:pt x="432190" y="0"/>
                  </a:moveTo>
                  <a:lnTo>
                    <a:pt x="491120" y="136226"/>
                  </a:lnTo>
                  <a:lnTo>
                    <a:pt x="526021" y="148728"/>
                  </a:lnTo>
                  <a:lnTo>
                    <a:pt x="648285" y="57904"/>
                  </a:lnTo>
                  <a:lnTo>
                    <a:pt x="630921" y="207809"/>
                  </a:lnTo>
                  <a:lnTo>
                    <a:pt x="653034" y="233868"/>
                  </a:lnTo>
                  <a:lnTo>
                    <a:pt x="806477" y="216096"/>
                  </a:lnTo>
                  <a:lnTo>
                    <a:pt x="717357" y="336065"/>
                  </a:lnTo>
                  <a:cubicBezTo>
                    <a:pt x="722105" y="347935"/>
                    <a:pt x="725396" y="360393"/>
                    <a:pt x="727880" y="373141"/>
                  </a:cubicBezTo>
                  <a:lnTo>
                    <a:pt x="864378" y="432189"/>
                  </a:lnTo>
                  <a:lnTo>
                    <a:pt x="727881" y="491236"/>
                  </a:lnTo>
                  <a:lnTo>
                    <a:pt x="715526" y="525851"/>
                  </a:lnTo>
                  <a:lnTo>
                    <a:pt x="806476" y="648285"/>
                  </a:lnTo>
                  <a:lnTo>
                    <a:pt x="656532" y="630917"/>
                  </a:lnTo>
                  <a:lnTo>
                    <a:pt x="630511" y="653037"/>
                  </a:lnTo>
                  <a:lnTo>
                    <a:pt x="648283" y="806476"/>
                  </a:lnTo>
                  <a:lnTo>
                    <a:pt x="528494" y="717489"/>
                  </a:lnTo>
                  <a:cubicBezTo>
                    <a:pt x="516528" y="722285"/>
                    <a:pt x="503970" y="725628"/>
                    <a:pt x="491119" y="728155"/>
                  </a:cubicBezTo>
                  <a:lnTo>
                    <a:pt x="432189" y="864378"/>
                  </a:lnTo>
                  <a:lnTo>
                    <a:pt x="373260" y="728155"/>
                  </a:lnTo>
                  <a:lnTo>
                    <a:pt x="338357" y="715652"/>
                  </a:lnTo>
                  <a:lnTo>
                    <a:pt x="216094" y="806475"/>
                  </a:lnTo>
                  <a:lnTo>
                    <a:pt x="233458" y="656571"/>
                  </a:lnTo>
                  <a:lnTo>
                    <a:pt x="211346" y="630512"/>
                  </a:lnTo>
                  <a:lnTo>
                    <a:pt x="57902" y="648285"/>
                  </a:lnTo>
                  <a:lnTo>
                    <a:pt x="147023" y="528315"/>
                  </a:lnTo>
                  <a:cubicBezTo>
                    <a:pt x="142274" y="516445"/>
                    <a:pt x="138983" y="503987"/>
                    <a:pt x="136499" y="491238"/>
                  </a:cubicBezTo>
                  <a:lnTo>
                    <a:pt x="0" y="432189"/>
                  </a:lnTo>
                  <a:lnTo>
                    <a:pt x="136500" y="373141"/>
                  </a:lnTo>
                  <a:lnTo>
                    <a:pt x="148854" y="338530"/>
                  </a:lnTo>
                  <a:lnTo>
                    <a:pt x="57903" y="216095"/>
                  </a:lnTo>
                  <a:lnTo>
                    <a:pt x="207848" y="233463"/>
                  </a:lnTo>
                  <a:lnTo>
                    <a:pt x="233868" y="211345"/>
                  </a:lnTo>
                  <a:lnTo>
                    <a:pt x="216096" y="57903"/>
                  </a:lnTo>
                  <a:lnTo>
                    <a:pt x="335886" y="146891"/>
                  </a:lnTo>
                  <a:cubicBezTo>
                    <a:pt x="347851" y="142095"/>
                    <a:pt x="360409" y="138752"/>
                    <a:pt x="373259" y="136226"/>
                  </a:cubicBezTo>
                  <a:close/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64867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PPTX336_いろいろなマーク14</dc:title>
  <dc:subject>PPTX336_いろいろなマーク14</dc:subject>
  <dc:creator>http://www.digipot.net</dc:creator>
  <cp:lastModifiedBy/>
  <cp:revision>1</cp:revision>
  <dcterms:created xsi:type="dcterms:W3CDTF">2014-01-30T05:12:09Z</dcterms:created>
  <dcterms:modified xsi:type="dcterms:W3CDTF">2015-09-21T15:04:52Z</dcterms:modified>
  <cp:category/>
  <cp:version>1</cp:version>
</cp:coreProperties>
</file>